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1" r:id="rId5"/>
  </p:sldMasterIdLst>
  <p:notesMasterIdLst>
    <p:notesMasterId r:id="rId33"/>
  </p:notesMasterIdLst>
  <p:sldIdLst>
    <p:sldId id="271" r:id="rId6"/>
    <p:sldId id="256" r:id="rId7"/>
    <p:sldId id="313" r:id="rId8"/>
    <p:sldId id="275" r:id="rId9"/>
    <p:sldId id="314" r:id="rId10"/>
    <p:sldId id="326" r:id="rId11"/>
    <p:sldId id="327" r:id="rId12"/>
    <p:sldId id="330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25" r:id="rId31"/>
    <p:sldId id="348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022"/>
    <a:srgbClr val="05B04C"/>
    <a:srgbClr val="242F49"/>
    <a:srgbClr val="00B04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/>
    <p:restoredTop sz="94731"/>
  </p:normalViewPr>
  <p:slideViewPr>
    <p:cSldViewPr>
      <p:cViewPr varScale="1">
        <p:scale>
          <a:sx n="88" d="100"/>
          <a:sy n="88" d="100"/>
        </p:scale>
        <p:origin x="6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72C4-47E3-DF4B-AB21-A8961B8C0F4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5BD6-5F5F-8F4D-8967-B77D8A9A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B5BD6-5F5F-8F4D-8967-B77D8A9A1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9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B5BD6-5F5F-8F4D-8967-B77D8A9A1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63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B5BD6-5F5F-8F4D-8967-B77D8A9A1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AE0A5900-7F6D-4940-87B1-E21B2FB21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6"/>
          <a:stretch/>
        </p:blipFill>
        <p:spPr>
          <a:xfrm>
            <a:off x="4473844" y="3811766"/>
            <a:ext cx="7488032" cy="281939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E11F4ED-9288-6741-AFC6-ABA0AE40B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4495800"/>
            <a:ext cx="4876800" cy="38100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7" name="Holder 2">
            <a:extLst>
              <a:ext uri="{FF2B5EF4-FFF2-40B4-BE49-F238E27FC236}">
                <a16:creationId xmlns:a16="http://schemas.microsoft.com/office/drawing/2014/main" id="{47297CCA-8861-944A-9E49-98EE2B92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4953000"/>
            <a:ext cx="6705600" cy="1447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>
                <a:solidFill>
                  <a:schemeClr val="bg1"/>
                </a:solidFill>
                <a:latin typeface="DM Serif Display" pitchFamily="2" charset="0"/>
                <a:cs typeface="DM Serif Display" pitchFamily="2" charset="0"/>
              </a:defRPr>
            </a:lvl1pPr>
          </a:lstStyle>
          <a:p>
            <a:r>
              <a:rPr lang="en-US" dirty="0"/>
              <a:t>This is a title slide and your title goes right here</a:t>
            </a:r>
            <a:endParaRPr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1A4781A3-AAF2-8948-BF3F-D049571D04F4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183" y="1272803"/>
            <a:ext cx="611896" cy="3152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4B706B9-8C73-4294-AE05-F32512F14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1177"/>
          <a:stretch/>
        </p:blipFill>
        <p:spPr>
          <a:xfrm>
            <a:off x="457200" y="381000"/>
            <a:ext cx="933022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20721-D7D3-6443-9A86-C811D889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2B1A55-7D67-474D-91E2-06F78CB16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10" y="1273527"/>
            <a:ext cx="4127500" cy="4292600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DC84BB17-F440-0B4C-8793-542BFDAF6A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4684" y="2057400"/>
            <a:ext cx="3048000" cy="2965367"/>
          </a:xfrm>
        </p:spPr>
        <p:txBody>
          <a:bodyPr anchor="ctr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80" dirty="0">
                <a:solidFill>
                  <a:schemeClr val="bg1"/>
                </a:solidFill>
              </a:rPr>
              <a:t>“ </a:t>
            </a:r>
            <a:r>
              <a:rPr lang="en-US" sz="2400" spc="-50" dirty="0">
                <a:solidFill>
                  <a:schemeClr val="bg1"/>
                </a:solidFill>
              </a:rPr>
              <a:t>Quote </a:t>
            </a:r>
            <a:r>
              <a:rPr lang="en-US" sz="2400" spc="10" dirty="0">
                <a:solidFill>
                  <a:schemeClr val="bg1"/>
                </a:solidFill>
              </a:rPr>
              <a:t>style look  </a:t>
            </a:r>
            <a:r>
              <a:rPr lang="en-US" sz="2400" spc="-15" dirty="0">
                <a:solidFill>
                  <a:schemeClr val="bg1"/>
                </a:solidFill>
              </a:rPr>
              <a:t>Lorem </a:t>
            </a:r>
            <a:r>
              <a:rPr lang="en-US" sz="2400" spc="-40" dirty="0">
                <a:solidFill>
                  <a:schemeClr val="bg1"/>
                </a:solidFill>
              </a:rPr>
              <a:t>ipsum </a:t>
            </a:r>
            <a:r>
              <a:rPr lang="en-US" sz="2400" spc="-5" dirty="0">
                <a:solidFill>
                  <a:schemeClr val="bg1"/>
                </a:solidFill>
              </a:rPr>
              <a:t>dolor</a:t>
            </a:r>
            <a:r>
              <a:rPr lang="en-US" sz="2400" spc="-245" dirty="0">
                <a:solidFill>
                  <a:schemeClr val="bg1"/>
                </a:solidFill>
              </a:rPr>
              <a:t> </a:t>
            </a:r>
            <a:r>
              <a:rPr lang="en-US" sz="2400" spc="25" dirty="0">
                <a:solidFill>
                  <a:schemeClr val="bg1"/>
                </a:solidFill>
              </a:rPr>
              <a:t>sit </a:t>
            </a:r>
            <a:r>
              <a:rPr lang="en-US" sz="2400" spc="55" dirty="0" err="1">
                <a:solidFill>
                  <a:schemeClr val="bg1"/>
                </a:solidFill>
              </a:rPr>
              <a:t>amet</a:t>
            </a:r>
            <a:r>
              <a:rPr lang="en-US" sz="2400" spc="55" dirty="0">
                <a:solidFill>
                  <a:schemeClr val="bg1"/>
                </a:solidFill>
              </a:rPr>
              <a:t>, </a:t>
            </a:r>
            <a:r>
              <a:rPr lang="en-US" sz="2400" spc="-15" dirty="0" err="1">
                <a:solidFill>
                  <a:schemeClr val="bg1"/>
                </a:solidFill>
              </a:rPr>
              <a:t>adipiscing</a:t>
            </a:r>
            <a:r>
              <a:rPr lang="en-US" sz="2400" spc="-15" dirty="0">
                <a:solidFill>
                  <a:schemeClr val="bg1"/>
                </a:solidFill>
              </a:rPr>
              <a:t> </a:t>
            </a:r>
            <a:r>
              <a:rPr lang="en-US" sz="2400" spc="35" dirty="0" err="1">
                <a:solidFill>
                  <a:schemeClr val="bg1"/>
                </a:solidFill>
              </a:rPr>
              <a:t>elit</a:t>
            </a:r>
            <a:r>
              <a:rPr lang="en-US" sz="2400" spc="35" dirty="0">
                <a:solidFill>
                  <a:schemeClr val="bg1"/>
                </a:solidFill>
              </a:rPr>
              <a:t>, </a:t>
            </a:r>
            <a:r>
              <a:rPr lang="en-US" sz="2400" spc="-30" dirty="0">
                <a:solidFill>
                  <a:schemeClr val="bg1"/>
                </a:solidFill>
              </a:rPr>
              <a:t>diam </a:t>
            </a:r>
            <a:r>
              <a:rPr lang="en-US" sz="2400" spc="-45" dirty="0" err="1">
                <a:solidFill>
                  <a:schemeClr val="bg1"/>
                </a:solidFill>
              </a:rPr>
              <a:t>nonummy</a:t>
            </a:r>
            <a:r>
              <a:rPr lang="en-US" sz="2400" spc="-45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nibh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</a:rPr>
              <a:t>euismod</a:t>
            </a:r>
            <a:r>
              <a:rPr lang="en-US" sz="2400" spc="-95" dirty="0">
                <a:solidFill>
                  <a:schemeClr val="bg1"/>
                </a:solidFill>
              </a:rPr>
              <a:t> </a:t>
            </a:r>
            <a:r>
              <a:rPr lang="en-US" sz="2400" spc="-15" dirty="0" err="1">
                <a:solidFill>
                  <a:schemeClr val="bg1"/>
                </a:solidFill>
              </a:rPr>
              <a:t>tincidunt</a:t>
            </a:r>
            <a:r>
              <a:rPr lang="en-US" sz="2400" spc="-15" dirty="0">
                <a:solidFill>
                  <a:schemeClr val="bg1"/>
                </a:solidFill>
              </a:rPr>
              <a:t>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2E4B7-4E80-9B4E-BEB8-34579C51D662}"/>
              </a:ext>
            </a:extLst>
          </p:cNvPr>
          <p:cNvSpPr txBox="1"/>
          <p:nvPr userDrawn="1"/>
        </p:nvSpPr>
        <p:spPr>
          <a:xfrm>
            <a:off x="230124" y="6400800"/>
            <a:ext cx="1446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A275A5D-E6C8-4DDE-A0BB-F0C9834F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7893" y="349156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77F31C0B-52B4-5144-9CDC-BCE093460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8"/>
          <a:stretch/>
        </p:blipFill>
        <p:spPr>
          <a:xfrm>
            <a:off x="234950" y="228600"/>
            <a:ext cx="5809707" cy="640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F2B44-5704-B54B-B42C-7B804CAD2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3BCC26D-9C64-B347-A85B-56DA1DED6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4998" y="1325332"/>
            <a:ext cx="40817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/>
              <a:t>Your </a:t>
            </a:r>
            <a:r>
              <a:rPr sz="2400" spc="5" dirty="0"/>
              <a:t>headlines </a:t>
            </a:r>
            <a:r>
              <a:rPr sz="2400" spc="10" dirty="0"/>
              <a:t>style looks</a:t>
            </a:r>
            <a:r>
              <a:rPr sz="2400" spc="-285" dirty="0"/>
              <a:t> </a:t>
            </a:r>
            <a:r>
              <a:rPr sz="2400" spc="10" dirty="0"/>
              <a:t>like  </a:t>
            </a:r>
            <a:r>
              <a:rPr sz="2400" spc="20" dirty="0"/>
              <a:t>this </a:t>
            </a:r>
            <a:r>
              <a:rPr sz="2400" spc="-20" dirty="0"/>
              <a:t>and </a:t>
            </a:r>
            <a:r>
              <a:rPr sz="2400" spc="40" dirty="0"/>
              <a:t>can </a:t>
            </a:r>
            <a:r>
              <a:rPr sz="2400" spc="70" dirty="0"/>
              <a:t>be</a:t>
            </a:r>
            <a:r>
              <a:rPr sz="2400" spc="-375" dirty="0"/>
              <a:t> </a:t>
            </a:r>
            <a:r>
              <a:rPr sz="2400" spc="5" dirty="0"/>
              <a:t>longer</a:t>
            </a:r>
            <a:endParaRPr sz="2400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7F0AC50-1C95-0346-815A-691FB1D08880}"/>
              </a:ext>
            </a:extLst>
          </p:cNvPr>
          <p:cNvSpPr/>
          <p:nvPr userDrawn="1"/>
        </p:nvSpPr>
        <p:spPr>
          <a:xfrm>
            <a:off x="5980468" y="12"/>
            <a:ext cx="228600" cy="6790690"/>
          </a:xfrm>
          <a:custGeom>
            <a:avLst/>
            <a:gdLst/>
            <a:ahLst/>
            <a:cxnLst/>
            <a:rect l="l" t="t" r="r" b="b"/>
            <a:pathLst>
              <a:path w="228600" h="6790690">
                <a:moveTo>
                  <a:pt x="228600" y="0"/>
                </a:moveTo>
                <a:lnTo>
                  <a:pt x="0" y="0"/>
                </a:lnTo>
                <a:lnTo>
                  <a:pt x="0" y="6790550"/>
                </a:lnTo>
                <a:lnTo>
                  <a:pt x="228600" y="679055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AA2277-315A-1146-9248-7423C6231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998" y="2286000"/>
            <a:ext cx="4081977" cy="34432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6976CAB-2A93-2549-8581-E0569AA72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93768A-2E5B-A144-AC08-62F0A1296B58}"/>
              </a:ext>
            </a:extLst>
          </p:cNvPr>
          <p:cNvSpPr txBox="1"/>
          <p:nvPr userDrawn="1"/>
        </p:nvSpPr>
        <p:spPr>
          <a:xfrm>
            <a:off x="10648811" y="6456675"/>
            <a:ext cx="1446669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059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F2B44-5704-B54B-B42C-7B804CAD2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B3CC78E-B2A8-A543-AE1C-83F76E598F3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6839" y="6024702"/>
            <a:ext cx="611882" cy="31521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B4214A80-781D-9042-AE72-7C7C82084575}"/>
              </a:ext>
            </a:extLst>
          </p:cNvPr>
          <p:cNvSpPr/>
          <p:nvPr userDrawn="1"/>
        </p:nvSpPr>
        <p:spPr>
          <a:xfrm>
            <a:off x="461860" y="5969508"/>
            <a:ext cx="436880" cy="436880"/>
          </a:xfrm>
          <a:custGeom>
            <a:avLst/>
            <a:gdLst/>
            <a:ahLst/>
            <a:cxnLst/>
            <a:rect l="l" t="t" r="r" b="b"/>
            <a:pathLst>
              <a:path w="436880" h="436879">
                <a:moveTo>
                  <a:pt x="128993" y="330377"/>
                </a:moveTo>
                <a:lnTo>
                  <a:pt x="109639" y="285496"/>
                </a:lnTo>
                <a:lnTo>
                  <a:pt x="90411" y="330377"/>
                </a:lnTo>
                <a:lnTo>
                  <a:pt x="128993" y="330377"/>
                </a:lnTo>
                <a:close/>
              </a:path>
              <a:path w="436880" h="436879">
                <a:moveTo>
                  <a:pt x="150558" y="369138"/>
                </a:moveTo>
                <a:lnTo>
                  <a:pt x="145567" y="369112"/>
                </a:lnTo>
                <a:lnTo>
                  <a:pt x="135305" y="345351"/>
                </a:lnTo>
                <a:lnTo>
                  <a:pt x="83972" y="345351"/>
                </a:lnTo>
                <a:lnTo>
                  <a:pt x="73914" y="369138"/>
                </a:lnTo>
                <a:lnTo>
                  <a:pt x="150558" y="369138"/>
                </a:lnTo>
                <a:close/>
              </a:path>
              <a:path w="436880" h="436879">
                <a:moveTo>
                  <a:pt x="246354" y="296494"/>
                </a:moveTo>
                <a:lnTo>
                  <a:pt x="243967" y="290868"/>
                </a:lnTo>
                <a:lnTo>
                  <a:pt x="239522" y="287096"/>
                </a:lnTo>
                <a:lnTo>
                  <a:pt x="235191" y="283578"/>
                </a:lnTo>
                <a:lnTo>
                  <a:pt x="228854" y="281813"/>
                </a:lnTo>
                <a:lnTo>
                  <a:pt x="198056" y="281813"/>
                </a:lnTo>
                <a:lnTo>
                  <a:pt x="198056" y="322973"/>
                </a:lnTo>
                <a:lnTo>
                  <a:pt x="228866" y="322973"/>
                </a:lnTo>
                <a:lnTo>
                  <a:pt x="235191" y="321195"/>
                </a:lnTo>
                <a:lnTo>
                  <a:pt x="243941" y="313778"/>
                </a:lnTo>
                <a:lnTo>
                  <a:pt x="246341" y="308127"/>
                </a:lnTo>
                <a:lnTo>
                  <a:pt x="246011" y="302310"/>
                </a:lnTo>
                <a:lnTo>
                  <a:pt x="246354" y="296494"/>
                </a:lnTo>
                <a:close/>
              </a:path>
              <a:path w="436880" h="436879">
                <a:moveTo>
                  <a:pt x="436651" y="73914"/>
                </a:moveTo>
                <a:lnTo>
                  <a:pt x="423024" y="103530"/>
                </a:lnTo>
                <a:lnTo>
                  <a:pt x="402501" y="130276"/>
                </a:lnTo>
                <a:lnTo>
                  <a:pt x="375881" y="152946"/>
                </a:lnTo>
                <a:lnTo>
                  <a:pt x="375881" y="281254"/>
                </a:lnTo>
                <a:lnTo>
                  <a:pt x="363474" y="292912"/>
                </a:lnTo>
                <a:lnTo>
                  <a:pt x="357670" y="287667"/>
                </a:lnTo>
                <a:lnTo>
                  <a:pt x="350964" y="283832"/>
                </a:lnTo>
                <a:lnTo>
                  <a:pt x="343585" y="281508"/>
                </a:lnTo>
                <a:lnTo>
                  <a:pt x="335813" y="280809"/>
                </a:lnTo>
                <a:lnTo>
                  <a:pt x="329184" y="280720"/>
                </a:lnTo>
                <a:lnTo>
                  <a:pt x="322630" y="282321"/>
                </a:lnTo>
                <a:lnTo>
                  <a:pt x="298919" y="317131"/>
                </a:lnTo>
                <a:lnTo>
                  <a:pt x="300101" y="326720"/>
                </a:lnTo>
                <a:lnTo>
                  <a:pt x="329184" y="353542"/>
                </a:lnTo>
                <a:lnTo>
                  <a:pt x="335813" y="353428"/>
                </a:lnTo>
                <a:lnTo>
                  <a:pt x="343611" y="352704"/>
                </a:lnTo>
                <a:lnTo>
                  <a:pt x="350989" y="350342"/>
                </a:lnTo>
                <a:lnTo>
                  <a:pt x="357695" y="346456"/>
                </a:lnTo>
                <a:lnTo>
                  <a:pt x="363474" y="341160"/>
                </a:lnTo>
                <a:lnTo>
                  <a:pt x="375881" y="352971"/>
                </a:lnTo>
                <a:lnTo>
                  <a:pt x="371068" y="358533"/>
                </a:lnTo>
                <a:lnTo>
                  <a:pt x="365023" y="362877"/>
                </a:lnTo>
                <a:lnTo>
                  <a:pt x="350862" y="368706"/>
                </a:lnTo>
                <a:lnTo>
                  <a:pt x="342963" y="370217"/>
                </a:lnTo>
                <a:lnTo>
                  <a:pt x="335000" y="370128"/>
                </a:lnTo>
                <a:lnTo>
                  <a:pt x="327647" y="369760"/>
                </a:lnTo>
                <a:lnTo>
                  <a:pt x="324510" y="369214"/>
                </a:lnTo>
                <a:lnTo>
                  <a:pt x="323430" y="369023"/>
                </a:lnTo>
                <a:lnTo>
                  <a:pt x="323291" y="368998"/>
                </a:lnTo>
                <a:lnTo>
                  <a:pt x="320421" y="368490"/>
                </a:lnTo>
                <a:lnTo>
                  <a:pt x="286943" y="344322"/>
                </a:lnTo>
                <a:lnTo>
                  <a:pt x="279730" y="317017"/>
                </a:lnTo>
                <a:lnTo>
                  <a:pt x="281533" y="303022"/>
                </a:lnTo>
                <a:lnTo>
                  <a:pt x="306781" y="270725"/>
                </a:lnTo>
                <a:lnTo>
                  <a:pt x="343039" y="263893"/>
                </a:lnTo>
                <a:lnTo>
                  <a:pt x="350926" y="265404"/>
                </a:lnTo>
                <a:lnTo>
                  <a:pt x="365061" y="271259"/>
                </a:lnTo>
                <a:lnTo>
                  <a:pt x="371094" y="275653"/>
                </a:lnTo>
                <a:lnTo>
                  <a:pt x="375881" y="281254"/>
                </a:lnTo>
                <a:lnTo>
                  <a:pt x="375881" y="152946"/>
                </a:lnTo>
                <a:lnTo>
                  <a:pt x="316318" y="180301"/>
                </a:lnTo>
                <a:lnTo>
                  <a:pt x="267309" y="190119"/>
                </a:lnTo>
                <a:lnTo>
                  <a:pt x="267309" y="368998"/>
                </a:lnTo>
                <a:lnTo>
                  <a:pt x="246545" y="368871"/>
                </a:lnTo>
                <a:lnTo>
                  <a:pt x="225539" y="338874"/>
                </a:lnTo>
                <a:lnTo>
                  <a:pt x="225425" y="338696"/>
                </a:lnTo>
                <a:lnTo>
                  <a:pt x="224091" y="338823"/>
                </a:lnTo>
                <a:lnTo>
                  <a:pt x="222758" y="338874"/>
                </a:lnTo>
                <a:lnTo>
                  <a:pt x="221437" y="338848"/>
                </a:lnTo>
                <a:lnTo>
                  <a:pt x="198120" y="338848"/>
                </a:lnTo>
                <a:lnTo>
                  <a:pt x="198120" y="369023"/>
                </a:lnTo>
                <a:lnTo>
                  <a:pt x="178968" y="369023"/>
                </a:lnTo>
                <a:lnTo>
                  <a:pt x="178968" y="266509"/>
                </a:lnTo>
                <a:lnTo>
                  <a:pt x="178968" y="265734"/>
                </a:lnTo>
                <a:lnTo>
                  <a:pt x="221475" y="265734"/>
                </a:lnTo>
                <a:lnTo>
                  <a:pt x="229489" y="265544"/>
                </a:lnTo>
                <a:lnTo>
                  <a:pt x="237451" y="267042"/>
                </a:lnTo>
                <a:lnTo>
                  <a:pt x="265468" y="302717"/>
                </a:lnTo>
                <a:lnTo>
                  <a:pt x="264007" y="312902"/>
                </a:lnTo>
                <a:lnTo>
                  <a:pt x="259816" y="322503"/>
                </a:lnTo>
                <a:lnTo>
                  <a:pt x="255828" y="328282"/>
                </a:lnTo>
                <a:lnTo>
                  <a:pt x="250126" y="332676"/>
                </a:lnTo>
                <a:lnTo>
                  <a:pt x="243522" y="335076"/>
                </a:lnTo>
                <a:lnTo>
                  <a:pt x="267309" y="368998"/>
                </a:lnTo>
                <a:lnTo>
                  <a:pt x="267309" y="190119"/>
                </a:lnTo>
                <a:lnTo>
                  <a:pt x="259118" y="191338"/>
                </a:lnTo>
                <a:lnTo>
                  <a:pt x="229565" y="193827"/>
                </a:lnTo>
                <a:lnTo>
                  <a:pt x="179730" y="197192"/>
                </a:lnTo>
                <a:lnTo>
                  <a:pt x="165531" y="198513"/>
                </a:lnTo>
                <a:lnTo>
                  <a:pt x="165531" y="369214"/>
                </a:lnTo>
                <a:lnTo>
                  <a:pt x="54178" y="369138"/>
                </a:lnTo>
                <a:lnTo>
                  <a:pt x="100406" y="266509"/>
                </a:lnTo>
                <a:lnTo>
                  <a:pt x="119202" y="266509"/>
                </a:lnTo>
                <a:lnTo>
                  <a:pt x="165531" y="369214"/>
                </a:lnTo>
                <a:lnTo>
                  <a:pt x="165531" y="198513"/>
                </a:lnTo>
                <a:lnTo>
                  <a:pt x="106692" y="209816"/>
                </a:lnTo>
                <a:lnTo>
                  <a:pt x="56718" y="231762"/>
                </a:lnTo>
                <a:lnTo>
                  <a:pt x="14681" y="275831"/>
                </a:lnTo>
                <a:lnTo>
                  <a:pt x="0" y="333870"/>
                </a:lnTo>
                <a:lnTo>
                  <a:pt x="0" y="436651"/>
                </a:lnTo>
                <a:lnTo>
                  <a:pt x="339534" y="436651"/>
                </a:lnTo>
                <a:lnTo>
                  <a:pt x="377329" y="429018"/>
                </a:lnTo>
                <a:lnTo>
                  <a:pt x="408203" y="408216"/>
                </a:lnTo>
                <a:lnTo>
                  <a:pt x="429018" y="377342"/>
                </a:lnTo>
                <a:lnTo>
                  <a:pt x="430453" y="370217"/>
                </a:lnTo>
                <a:lnTo>
                  <a:pt x="436321" y="341160"/>
                </a:lnTo>
                <a:lnTo>
                  <a:pt x="436651" y="339547"/>
                </a:lnTo>
                <a:lnTo>
                  <a:pt x="436651" y="292912"/>
                </a:lnTo>
                <a:lnTo>
                  <a:pt x="436651" y="263893"/>
                </a:lnTo>
                <a:lnTo>
                  <a:pt x="436651" y="73914"/>
                </a:lnTo>
                <a:close/>
              </a:path>
              <a:path w="436880" h="436879">
                <a:moveTo>
                  <a:pt x="436651" y="0"/>
                </a:moveTo>
                <a:lnTo>
                  <a:pt x="97218" y="0"/>
                </a:lnTo>
                <a:lnTo>
                  <a:pt x="59410" y="7581"/>
                </a:lnTo>
                <a:lnTo>
                  <a:pt x="28511" y="28346"/>
                </a:lnTo>
                <a:lnTo>
                  <a:pt x="7670" y="59194"/>
                </a:lnTo>
                <a:lnTo>
                  <a:pt x="0" y="96977"/>
                </a:lnTo>
                <a:lnTo>
                  <a:pt x="0" y="259588"/>
                </a:lnTo>
                <a:lnTo>
                  <a:pt x="13627" y="229997"/>
                </a:lnTo>
                <a:lnTo>
                  <a:pt x="34137" y="203276"/>
                </a:lnTo>
                <a:lnTo>
                  <a:pt x="93014" y="162902"/>
                </a:lnTo>
                <a:lnTo>
                  <a:pt x="148488" y="146519"/>
                </a:lnTo>
                <a:lnTo>
                  <a:pt x="207048" y="139712"/>
                </a:lnTo>
                <a:lnTo>
                  <a:pt x="256857" y="136321"/>
                </a:lnTo>
                <a:lnTo>
                  <a:pt x="274916" y="134683"/>
                </a:lnTo>
                <a:lnTo>
                  <a:pt x="329946" y="123685"/>
                </a:lnTo>
                <a:lnTo>
                  <a:pt x="381076" y="101003"/>
                </a:lnTo>
                <a:lnTo>
                  <a:pt x="421995" y="57721"/>
                </a:lnTo>
                <a:lnTo>
                  <a:pt x="432955" y="30022"/>
                </a:lnTo>
                <a:lnTo>
                  <a:pt x="436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3BCC26D-9C64-B347-A85B-56DA1DED6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4998" y="1325332"/>
            <a:ext cx="40817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/>
              <a:t>Your </a:t>
            </a:r>
            <a:r>
              <a:rPr sz="2400" spc="5" dirty="0"/>
              <a:t>headlines </a:t>
            </a:r>
            <a:r>
              <a:rPr sz="2400" spc="10" dirty="0"/>
              <a:t>style looks</a:t>
            </a:r>
            <a:r>
              <a:rPr sz="2400" spc="-285" dirty="0"/>
              <a:t> </a:t>
            </a:r>
            <a:r>
              <a:rPr sz="2400" spc="10" dirty="0"/>
              <a:t>like  </a:t>
            </a:r>
            <a:r>
              <a:rPr sz="2400" spc="20" dirty="0"/>
              <a:t>this </a:t>
            </a:r>
            <a:r>
              <a:rPr sz="2400" spc="-20" dirty="0"/>
              <a:t>and </a:t>
            </a:r>
            <a:r>
              <a:rPr sz="2400" spc="40" dirty="0"/>
              <a:t>can </a:t>
            </a:r>
            <a:r>
              <a:rPr sz="2400" spc="70" dirty="0"/>
              <a:t>be</a:t>
            </a:r>
            <a:r>
              <a:rPr sz="2400" spc="-375" dirty="0"/>
              <a:t> </a:t>
            </a:r>
            <a:r>
              <a:rPr sz="2400" spc="5" dirty="0"/>
              <a:t>longer</a:t>
            </a:r>
            <a:endParaRPr sz="2400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7F0AC50-1C95-0346-815A-691FB1D08880}"/>
              </a:ext>
            </a:extLst>
          </p:cNvPr>
          <p:cNvSpPr/>
          <p:nvPr userDrawn="1"/>
        </p:nvSpPr>
        <p:spPr>
          <a:xfrm>
            <a:off x="5980468" y="12"/>
            <a:ext cx="228600" cy="6790690"/>
          </a:xfrm>
          <a:custGeom>
            <a:avLst/>
            <a:gdLst/>
            <a:ahLst/>
            <a:cxnLst/>
            <a:rect l="l" t="t" r="r" b="b"/>
            <a:pathLst>
              <a:path w="228600" h="6790690">
                <a:moveTo>
                  <a:pt x="228600" y="0"/>
                </a:moveTo>
                <a:lnTo>
                  <a:pt x="0" y="0"/>
                </a:lnTo>
                <a:lnTo>
                  <a:pt x="0" y="6790550"/>
                </a:lnTo>
                <a:lnTo>
                  <a:pt x="228600" y="679055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AA2277-315A-1146-9248-7423C6231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998" y="2286000"/>
            <a:ext cx="4081977" cy="34432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FCAE5E0A-FA45-124D-AA0A-5C6305041B34}"/>
              </a:ext>
            </a:extLst>
          </p:cNvPr>
          <p:cNvGrpSpPr/>
          <p:nvPr userDrawn="1"/>
        </p:nvGrpSpPr>
        <p:grpSpPr>
          <a:xfrm>
            <a:off x="226788" y="218719"/>
            <a:ext cx="5754370" cy="6423025"/>
            <a:chOff x="226788" y="218719"/>
            <a:chExt cx="5754370" cy="6423025"/>
          </a:xfrm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A869AFE6-5911-0D46-8BB9-EED385CF0C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275" y="6025972"/>
              <a:ext cx="611896" cy="31521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B642382D-4371-9D40-91DA-A7565ACD634D}"/>
                </a:ext>
              </a:extLst>
            </p:cNvPr>
            <p:cNvSpPr/>
            <p:nvPr/>
          </p:nvSpPr>
          <p:spPr>
            <a:xfrm>
              <a:off x="469306" y="5970767"/>
              <a:ext cx="436880" cy="259715"/>
            </a:xfrm>
            <a:custGeom>
              <a:avLst/>
              <a:gdLst/>
              <a:ahLst/>
              <a:cxnLst/>
              <a:rect l="l" t="t" r="r" b="b"/>
              <a:pathLst>
                <a:path w="436880" h="259714">
                  <a:moveTo>
                    <a:pt x="436651" y="0"/>
                  </a:moveTo>
                  <a:lnTo>
                    <a:pt x="97231" y="0"/>
                  </a:lnTo>
                  <a:lnTo>
                    <a:pt x="59423" y="7583"/>
                  </a:lnTo>
                  <a:lnTo>
                    <a:pt x="28532" y="28352"/>
                  </a:lnTo>
                  <a:lnTo>
                    <a:pt x="7682" y="59189"/>
                  </a:lnTo>
                  <a:lnTo>
                    <a:pt x="0" y="96977"/>
                  </a:lnTo>
                  <a:lnTo>
                    <a:pt x="0" y="259587"/>
                  </a:lnTo>
                  <a:lnTo>
                    <a:pt x="13631" y="230002"/>
                  </a:lnTo>
                  <a:lnTo>
                    <a:pt x="34150" y="203277"/>
                  </a:lnTo>
                  <a:lnTo>
                    <a:pt x="93027" y="162902"/>
                  </a:lnTo>
                  <a:lnTo>
                    <a:pt x="148489" y="146516"/>
                  </a:lnTo>
                  <a:lnTo>
                    <a:pt x="207048" y="139712"/>
                  </a:lnTo>
                  <a:lnTo>
                    <a:pt x="256868" y="136326"/>
                  </a:lnTo>
                  <a:lnTo>
                    <a:pt x="274929" y="134683"/>
                  </a:lnTo>
                  <a:lnTo>
                    <a:pt x="329960" y="123691"/>
                  </a:lnTo>
                  <a:lnTo>
                    <a:pt x="381088" y="100990"/>
                  </a:lnTo>
                  <a:lnTo>
                    <a:pt x="421995" y="57719"/>
                  </a:lnTo>
                  <a:lnTo>
                    <a:pt x="432956" y="30026"/>
                  </a:lnTo>
                  <a:lnTo>
                    <a:pt x="436651" y="0"/>
                  </a:lnTo>
                  <a:close/>
                </a:path>
              </a:pathLst>
            </a:custGeom>
            <a:solidFill>
              <a:srgbClr val="378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B9FC388-6374-EF44-B46F-28523A271794}"/>
                </a:ext>
              </a:extLst>
            </p:cNvPr>
            <p:cNvSpPr/>
            <p:nvPr/>
          </p:nvSpPr>
          <p:spPr>
            <a:xfrm>
              <a:off x="469303" y="6044679"/>
              <a:ext cx="436880" cy="363220"/>
            </a:xfrm>
            <a:custGeom>
              <a:avLst/>
              <a:gdLst/>
              <a:ahLst/>
              <a:cxnLst/>
              <a:rect l="l" t="t" r="r" b="b"/>
              <a:pathLst>
                <a:path w="436880" h="363220">
                  <a:moveTo>
                    <a:pt x="129006" y="256463"/>
                  </a:moveTo>
                  <a:lnTo>
                    <a:pt x="109651" y="211582"/>
                  </a:lnTo>
                  <a:lnTo>
                    <a:pt x="90411" y="256463"/>
                  </a:lnTo>
                  <a:lnTo>
                    <a:pt x="129006" y="256463"/>
                  </a:lnTo>
                  <a:close/>
                </a:path>
                <a:path w="436880" h="363220">
                  <a:moveTo>
                    <a:pt x="150571" y="295224"/>
                  </a:moveTo>
                  <a:lnTo>
                    <a:pt x="145580" y="295198"/>
                  </a:lnTo>
                  <a:lnTo>
                    <a:pt x="135318" y="271437"/>
                  </a:lnTo>
                  <a:lnTo>
                    <a:pt x="83972" y="271437"/>
                  </a:lnTo>
                  <a:lnTo>
                    <a:pt x="73914" y="295224"/>
                  </a:lnTo>
                  <a:lnTo>
                    <a:pt x="150571" y="295224"/>
                  </a:lnTo>
                  <a:close/>
                </a:path>
                <a:path w="436880" h="363220">
                  <a:moveTo>
                    <a:pt x="246367" y="222592"/>
                  </a:moveTo>
                  <a:lnTo>
                    <a:pt x="243967" y="216966"/>
                  </a:lnTo>
                  <a:lnTo>
                    <a:pt x="239534" y="213194"/>
                  </a:lnTo>
                  <a:lnTo>
                    <a:pt x="235216" y="209677"/>
                  </a:lnTo>
                  <a:lnTo>
                    <a:pt x="228866" y="207911"/>
                  </a:lnTo>
                  <a:lnTo>
                    <a:pt x="198069" y="207911"/>
                  </a:lnTo>
                  <a:lnTo>
                    <a:pt x="198069" y="249072"/>
                  </a:lnTo>
                  <a:lnTo>
                    <a:pt x="228879" y="249072"/>
                  </a:lnTo>
                  <a:lnTo>
                    <a:pt x="235216" y="247294"/>
                  </a:lnTo>
                  <a:lnTo>
                    <a:pt x="243954" y="239877"/>
                  </a:lnTo>
                  <a:lnTo>
                    <a:pt x="246354" y="234226"/>
                  </a:lnTo>
                  <a:lnTo>
                    <a:pt x="246024" y="228396"/>
                  </a:lnTo>
                  <a:lnTo>
                    <a:pt x="246367" y="222592"/>
                  </a:lnTo>
                  <a:close/>
                </a:path>
                <a:path w="436880" h="363220">
                  <a:moveTo>
                    <a:pt x="436651" y="0"/>
                  </a:moveTo>
                  <a:lnTo>
                    <a:pt x="423024" y="29616"/>
                  </a:lnTo>
                  <a:lnTo>
                    <a:pt x="402513" y="56362"/>
                  </a:lnTo>
                  <a:lnTo>
                    <a:pt x="375881" y="79044"/>
                  </a:lnTo>
                  <a:lnTo>
                    <a:pt x="375881" y="207340"/>
                  </a:lnTo>
                  <a:lnTo>
                    <a:pt x="363486" y="218998"/>
                  </a:lnTo>
                  <a:lnTo>
                    <a:pt x="357682" y="213753"/>
                  </a:lnTo>
                  <a:lnTo>
                    <a:pt x="350977" y="209918"/>
                  </a:lnTo>
                  <a:lnTo>
                    <a:pt x="343611" y="207606"/>
                  </a:lnTo>
                  <a:lnTo>
                    <a:pt x="335826" y="206895"/>
                  </a:lnTo>
                  <a:lnTo>
                    <a:pt x="329184" y="206806"/>
                  </a:lnTo>
                  <a:lnTo>
                    <a:pt x="322630" y="208407"/>
                  </a:lnTo>
                  <a:lnTo>
                    <a:pt x="298919" y="243217"/>
                  </a:lnTo>
                  <a:lnTo>
                    <a:pt x="300101" y="252818"/>
                  </a:lnTo>
                  <a:lnTo>
                    <a:pt x="329184" y="279615"/>
                  </a:lnTo>
                  <a:lnTo>
                    <a:pt x="335826" y="279514"/>
                  </a:lnTo>
                  <a:lnTo>
                    <a:pt x="343623" y="278790"/>
                  </a:lnTo>
                  <a:lnTo>
                    <a:pt x="351015" y="276428"/>
                  </a:lnTo>
                  <a:lnTo>
                    <a:pt x="357708" y="272542"/>
                  </a:lnTo>
                  <a:lnTo>
                    <a:pt x="363486" y="267246"/>
                  </a:lnTo>
                  <a:lnTo>
                    <a:pt x="375881" y="279057"/>
                  </a:lnTo>
                  <a:lnTo>
                    <a:pt x="371081" y="284619"/>
                  </a:lnTo>
                  <a:lnTo>
                    <a:pt x="365023" y="288963"/>
                  </a:lnTo>
                  <a:lnTo>
                    <a:pt x="350862" y="294792"/>
                  </a:lnTo>
                  <a:lnTo>
                    <a:pt x="342963" y="296303"/>
                  </a:lnTo>
                  <a:lnTo>
                    <a:pt x="335000" y="296214"/>
                  </a:lnTo>
                  <a:lnTo>
                    <a:pt x="327647" y="295859"/>
                  </a:lnTo>
                  <a:lnTo>
                    <a:pt x="324523" y="295300"/>
                  </a:lnTo>
                  <a:lnTo>
                    <a:pt x="323443" y="295109"/>
                  </a:lnTo>
                  <a:lnTo>
                    <a:pt x="323303" y="295084"/>
                  </a:lnTo>
                  <a:lnTo>
                    <a:pt x="320421" y="294576"/>
                  </a:lnTo>
                  <a:lnTo>
                    <a:pt x="313423" y="292404"/>
                  </a:lnTo>
                  <a:lnTo>
                    <a:pt x="281546" y="257124"/>
                  </a:lnTo>
                  <a:lnTo>
                    <a:pt x="279742" y="243116"/>
                  </a:lnTo>
                  <a:lnTo>
                    <a:pt x="281546" y="229108"/>
                  </a:lnTo>
                  <a:lnTo>
                    <a:pt x="306793" y="196811"/>
                  </a:lnTo>
                  <a:lnTo>
                    <a:pt x="343039" y="189979"/>
                  </a:lnTo>
                  <a:lnTo>
                    <a:pt x="350926" y="191490"/>
                  </a:lnTo>
                  <a:lnTo>
                    <a:pt x="365061" y="197345"/>
                  </a:lnTo>
                  <a:lnTo>
                    <a:pt x="371094" y="201739"/>
                  </a:lnTo>
                  <a:lnTo>
                    <a:pt x="375881" y="207340"/>
                  </a:lnTo>
                  <a:lnTo>
                    <a:pt x="375881" y="79044"/>
                  </a:lnTo>
                  <a:lnTo>
                    <a:pt x="316331" y="106387"/>
                  </a:lnTo>
                  <a:lnTo>
                    <a:pt x="267309" y="116217"/>
                  </a:lnTo>
                  <a:lnTo>
                    <a:pt x="267309" y="295084"/>
                  </a:lnTo>
                  <a:lnTo>
                    <a:pt x="246545" y="294957"/>
                  </a:lnTo>
                  <a:lnTo>
                    <a:pt x="225539" y="264960"/>
                  </a:lnTo>
                  <a:lnTo>
                    <a:pt x="225425" y="264782"/>
                  </a:lnTo>
                  <a:lnTo>
                    <a:pt x="224091" y="264909"/>
                  </a:lnTo>
                  <a:lnTo>
                    <a:pt x="222758" y="264960"/>
                  </a:lnTo>
                  <a:lnTo>
                    <a:pt x="221437" y="264934"/>
                  </a:lnTo>
                  <a:lnTo>
                    <a:pt x="198120" y="264934"/>
                  </a:lnTo>
                  <a:lnTo>
                    <a:pt x="198120" y="295109"/>
                  </a:lnTo>
                  <a:lnTo>
                    <a:pt x="178968" y="295109"/>
                  </a:lnTo>
                  <a:lnTo>
                    <a:pt x="178968" y="192595"/>
                  </a:lnTo>
                  <a:lnTo>
                    <a:pt x="178968" y="191820"/>
                  </a:lnTo>
                  <a:lnTo>
                    <a:pt x="221475" y="191820"/>
                  </a:lnTo>
                  <a:lnTo>
                    <a:pt x="229501" y="191630"/>
                  </a:lnTo>
                  <a:lnTo>
                    <a:pt x="237464" y="193128"/>
                  </a:lnTo>
                  <a:lnTo>
                    <a:pt x="265468" y="228803"/>
                  </a:lnTo>
                  <a:lnTo>
                    <a:pt x="264020" y="239001"/>
                  </a:lnTo>
                  <a:lnTo>
                    <a:pt x="259816" y="248589"/>
                  </a:lnTo>
                  <a:lnTo>
                    <a:pt x="255828" y="254368"/>
                  </a:lnTo>
                  <a:lnTo>
                    <a:pt x="250139" y="258762"/>
                  </a:lnTo>
                  <a:lnTo>
                    <a:pt x="243535" y="261162"/>
                  </a:lnTo>
                  <a:lnTo>
                    <a:pt x="267309" y="295084"/>
                  </a:lnTo>
                  <a:lnTo>
                    <a:pt x="267309" y="116217"/>
                  </a:lnTo>
                  <a:lnTo>
                    <a:pt x="259130" y="117424"/>
                  </a:lnTo>
                  <a:lnTo>
                    <a:pt x="229577" y="119913"/>
                  </a:lnTo>
                  <a:lnTo>
                    <a:pt x="179730" y="123278"/>
                  </a:lnTo>
                  <a:lnTo>
                    <a:pt x="165544" y="124587"/>
                  </a:lnTo>
                  <a:lnTo>
                    <a:pt x="165544" y="295300"/>
                  </a:lnTo>
                  <a:lnTo>
                    <a:pt x="54190" y="295224"/>
                  </a:lnTo>
                  <a:lnTo>
                    <a:pt x="100418" y="192595"/>
                  </a:lnTo>
                  <a:lnTo>
                    <a:pt x="119202" y="192595"/>
                  </a:lnTo>
                  <a:lnTo>
                    <a:pt x="165544" y="295300"/>
                  </a:lnTo>
                  <a:lnTo>
                    <a:pt x="165544" y="124587"/>
                  </a:lnTo>
                  <a:lnTo>
                    <a:pt x="106692" y="135902"/>
                  </a:lnTo>
                  <a:lnTo>
                    <a:pt x="56718" y="157848"/>
                  </a:lnTo>
                  <a:lnTo>
                    <a:pt x="14693" y="201917"/>
                  </a:lnTo>
                  <a:lnTo>
                    <a:pt x="0" y="259956"/>
                  </a:lnTo>
                  <a:lnTo>
                    <a:pt x="0" y="362737"/>
                  </a:lnTo>
                  <a:lnTo>
                    <a:pt x="339547" y="362737"/>
                  </a:lnTo>
                  <a:lnTo>
                    <a:pt x="377342" y="355117"/>
                  </a:lnTo>
                  <a:lnTo>
                    <a:pt x="408203" y="334302"/>
                  </a:lnTo>
                  <a:lnTo>
                    <a:pt x="429018" y="303441"/>
                  </a:lnTo>
                  <a:lnTo>
                    <a:pt x="430453" y="296303"/>
                  </a:lnTo>
                  <a:lnTo>
                    <a:pt x="436321" y="267246"/>
                  </a:lnTo>
                  <a:lnTo>
                    <a:pt x="436651" y="265633"/>
                  </a:lnTo>
                  <a:lnTo>
                    <a:pt x="436651" y="218998"/>
                  </a:lnTo>
                  <a:lnTo>
                    <a:pt x="436651" y="189979"/>
                  </a:lnTo>
                  <a:lnTo>
                    <a:pt x="436651" y="0"/>
                  </a:lnTo>
                  <a:close/>
                </a:path>
              </a:pathLst>
            </a:custGeom>
            <a:solidFill>
              <a:srgbClr val="009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BBD940E3-A0A1-2B44-AC2D-07C4234EF17A}"/>
                </a:ext>
              </a:extLst>
            </p:cNvPr>
            <p:cNvSpPr/>
            <p:nvPr/>
          </p:nvSpPr>
          <p:spPr>
            <a:xfrm>
              <a:off x="233138" y="225069"/>
              <a:ext cx="5741670" cy="6410325"/>
            </a:xfrm>
            <a:custGeom>
              <a:avLst/>
              <a:gdLst/>
              <a:ahLst/>
              <a:cxnLst/>
              <a:rect l="l" t="t" r="r" b="b"/>
              <a:pathLst>
                <a:path w="5741670" h="6410325">
                  <a:moveTo>
                    <a:pt x="0" y="1016000"/>
                  </a:moveTo>
                  <a:lnTo>
                    <a:pt x="0" y="6409791"/>
                  </a:lnTo>
                  <a:lnTo>
                    <a:pt x="5741111" y="6409791"/>
                  </a:lnTo>
                  <a:lnTo>
                    <a:pt x="5741111" y="0"/>
                  </a:lnTo>
                  <a:lnTo>
                    <a:pt x="1016000" y="0"/>
                  </a:lnTo>
                  <a:lnTo>
                    <a:pt x="968171" y="1105"/>
                  </a:lnTo>
                  <a:lnTo>
                    <a:pt x="920913" y="4390"/>
                  </a:lnTo>
                  <a:lnTo>
                    <a:pt x="874272" y="9806"/>
                  </a:lnTo>
                  <a:lnTo>
                    <a:pt x="828298" y="17303"/>
                  </a:lnTo>
                  <a:lnTo>
                    <a:pt x="783039" y="26833"/>
                  </a:lnTo>
                  <a:lnTo>
                    <a:pt x="738545" y="38346"/>
                  </a:lnTo>
                  <a:lnTo>
                    <a:pt x="694864" y="51796"/>
                  </a:lnTo>
                  <a:lnTo>
                    <a:pt x="652045" y="67131"/>
                  </a:lnTo>
                  <a:lnTo>
                    <a:pt x="610136" y="84304"/>
                  </a:lnTo>
                  <a:lnTo>
                    <a:pt x="569187" y="103266"/>
                  </a:lnTo>
                  <a:lnTo>
                    <a:pt x="529246" y="123969"/>
                  </a:lnTo>
                  <a:lnTo>
                    <a:pt x="490363" y="146362"/>
                  </a:lnTo>
                  <a:lnTo>
                    <a:pt x="452585" y="170398"/>
                  </a:lnTo>
                  <a:lnTo>
                    <a:pt x="415962" y="196028"/>
                  </a:lnTo>
                  <a:lnTo>
                    <a:pt x="380542" y="223202"/>
                  </a:lnTo>
                  <a:lnTo>
                    <a:pt x="346375" y="251873"/>
                  </a:lnTo>
                  <a:lnTo>
                    <a:pt x="313508" y="281991"/>
                  </a:lnTo>
                  <a:lnTo>
                    <a:pt x="281991" y="313508"/>
                  </a:lnTo>
                  <a:lnTo>
                    <a:pt x="251873" y="346375"/>
                  </a:lnTo>
                  <a:lnTo>
                    <a:pt x="223202" y="380542"/>
                  </a:lnTo>
                  <a:lnTo>
                    <a:pt x="196028" y="415962"/>
                  </a:lnTo>
                  <a:lnTo>
                    <a:pt x="170398" y="452585"/>
                  </a:lnTo>
                  <a:lnTo>
                    <a:pt x="146362" y="490363"/>
                  </a:lnTo>
                  <a:lnTo>
                    <a:pt x="123969" y="529246"/>
                  </a:lnTo>
                  <a:lnTo>
                    <a:pt x="103266" y="569187"/>
                  </a:lnTo>
                  <a:lnTo>
                    <a:pt x="84304" y="610136"/>
                  </a:lnTo>
                  <a:lnTo>
                    <a:pt x="67131" y="652045"/>
                  </a:lnTo>
                  <a:lnTo>
                    <a:pt x="51796" y="694864"/>
                  </a:lnTo>
                  <a:lnTo>
                    <a:pt x="38346" y="738545"/>
                  </a:lnTo>
                  <a:lnTo>
                    <a:pt x="26833" y="783039"/>
                  </a:lnTo>
                  <a:lnTo>
                    <a:pt x="17303" y="828298"/>
                  </a:lnTo>
                  <a:lnTo>
                    <a:pt x="9806" y="874272"/>
                  </a:lnTo>
                  <a:lnTo>
                    <a:pt x="4390" y="920913"/>
                  </a:lnTo>
                  <a:lnTo>
                    <a:pt x="1105" y="968171"/>
                  </a:lnTo>
                  <a:lnTo>
                    <a:pt x="0" y="1016000"/>
                  </a:lnTo>
                  <a:close/>
                </a:path>
              </a:pathLst>
            </a:custGeom>
            <a:ln w="12700">
              <a:solidFill>
                <a:srgbClr val="828CA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641210A-C5B0-1E4F-9239-8559F0287D6F}"/>
              </a:ext>
            </a:extLst>
          </p:cNvPr>
          <p:cNvSpPr/>
          <p:nvPr userDrawn="1"/>
        </p:nvSpPr>
        <p:spPr>
          <a:xfrm>
            <a:off x="304800" y="5867400"/>
            <a:ext cx="1371600" cy="64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9777A8-0EE0-B845-B9B3-515BF3DA2730}"/>
              </a:ext>
            </a:extLst>
          </p:cNvPr>
          <p:cNvSpPr txBox="1"/>
          <p:nvPr userDrawn="1"/>
        </p:nvSpPr>
        <p:spPr>
          <a:xfrm>
            <a:off x="10648811" y="6456675"/>
            <a:ext cx="1446669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AA625A7-C73C-4B28-8741-C65EE47C63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A3065-89F7-034E-881C-63332D759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8600"/>
            <a:ext cx="11722100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240E2-9BCA-6149-BEFC-EA7D6DDBF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048000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chapter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43626-608A-5140-B862-4F978EFB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4A1412-D11A-5649-A245-0393AF5CD8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D96B85-1EFD-CC47-8A87-DCA6E3369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8600"/>
            <a:ext cx="11722100" cy="640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43626-608A-5140-B862-4F978EFB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436AD4-56F8-4E4D-AE7F-67D80E111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048000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chapter slide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F4C3BD4-F448-9147-A128-44B8989FE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9B3C486-A51E-914D-975F-3C32F6A9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5"/>
          <a:stretch/>
        </p:blipFill>
        <p:spPr>
          <a:xfrm>
            <a:off x="234950" y="228600"/>
            <a:ext cx="11804650" cy="640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43626-608A-5140-B862-4F978EFB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E6C199-F728-C24A-BDB6-4D76B61E5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048000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chapter slide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835597D-3802-6C41-A00E-E848DECE1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B580BCD-7E69-7843-BF36-877CEAD5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8600"/>
            <a:ext cx="11722100" cy="640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43626-608A-5140-B862-4F978EFB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665995-5ECB-2346-9A8A-49381F56C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3048000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chapter slide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B1D58C5-CF68-B64A-BC47-80BCADD4F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6933" y="2332744"/>
            <a:ext cx="6298133" cy="67710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400" b="0" i="0">
                <a:solidFill>
                  <a:schemeClr val="tx1"/>
                </a:solidFill>
                <a:latin typeface="DM Serif Display" pitchFamily="2" charset="0"/>
                <a:cs typeface="DM Serif Display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lder 2">
            <a:extLst>
              <a:ext uri="{FF2B5EF4-FFF2-40B4-BE49-F238E27FC236}">
                <a16:creationId xmlns:a16="http://schemas.microsoft.com/office/drawing/2014/main" id="{5BF19076-CF4F-D843-ADCF-A43DE83D6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800600"/>
            <a:ext cx="6705600" cy="1447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>
                <a:solidFill>
                  <a:schemeClr val="tx1"/>
                </a:solidFill>
                <a:latin typeface="DM Serif Display" pitchFamily="2" charset="0"/>
                <a:cs typeface="DM Serif Display" pitchFamily="2" charset="0"/>
              </a:defRPr>
            </a:lvl1pPr>
          </a:lstStyle>
          <a:p>
            <a:r>
              <a:rPr lang="en-US"/>
              <a:t>This is a title slide and your title goes right here</a:t>
            </a:r>
            <a:endParaRPr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8A42A27-4BCB-924C-A179-715A3BDE0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343400"/>
            <a:ext cx="4876800" cy="381000"/>
          </a:xfrm>
        </p:spPr>
        <p:txBody>
          <a:bodyPr>
            <a:normAutofit/>
          </a:bodyPr>
          <a:lstStyle>
            <a:lvl1pPr algn="l">
              <a:defRPr sz="1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7F3F4039-C28C-49E2-9C70-D5F36F60646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83" y="1272803"/>
            <a:ext cx="611896" cy="3152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A37F2B-95D5-4EBF-AE0A-6DFED710D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1177"/>
          <a:stretch/>
        </p:blipFill>
        <p:spPr>
          <a:xfrm>
            <a:off x="457200" y="381000"/>
            <a:ext cx="93302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lder 2">
            <a:extLst>
              <a:ext uri="{FF2B5EF4-FFF2-40B4-BE49-F238E27FC236}">
                <a16:creationId xmlns:a16="http://schemas.microsoft.com/office/drawing/2014/main" id="{5BF19076-CF4F-D843-ADCF-A43DE83D6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800600"/>
            <a:ext cx="6705600" cy="1447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>
                <a:solidFill>
                  <a:schemeClr val="tx1"/>
                </a:solidFill>
                <a:latin typeface="DM Serif Display" pitchFamily="2" charset="0"/>
                <a:cs typeface="DM Serif Display" pitchFamily="2" charset="0"/>
              </a:defRPr>
            </a:lvl1pPr>
          </a:lstStyle>
          <a:p>
            <a:r>
              <a:rPr lang="en-US" dirty="0"/>
              <a:t>This is a title slide and your title goes right here</a:t>
            </a:r>
            <a:endParaRPr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8A42A27-4BCB-924C-A179-715A3BDE0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343400"/>
            <a:ext cx="4876800" cy="381000"/>
          </a:xfrm>
        </p:spPr>
        <p:txBody>
          <a:bodyPr>
            <a:normAutofit/>
          </a:bodyPr>
          <a:lstStyle>
            <a:lvl1pPr algn="l">
              <a:defRPr sz="1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7F3F4039-C28C-49E2-9C70-D5F36F60646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83" y="1272803"/>
            <a:ext cx="611896" cy="3152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A37F2B-95D5-4EBF-AE0A-6DFED710D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1177"/>
          <a:stretch/>
        </p:blipFill>
        <p:spPr>
          <a:xfrm>
            <a:off x="457200" y="381000"/>
            <a:ext cx="93302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1EC3-F0B7-2547-953D-54BD5D110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914400"/>
            <a:ext cx="9428787" cy="990600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2"/>
                </a:solidFill>
                <a:latin typeface="DM Serif Display" pitchFamily="2" charset="0"/>
              </a:defRPr>
            </a:lvl1pPr>
            <a:lvl2pPr>
              <a:defRPr b="0" i="0">
                <a:latin typeface="DM Serif Display" pitchFamily="2" charset="0"/>
              </a:defRPr>
            </a:lvl2pPr>
            <a:lvl3pPr>
              <a:defRPr b="0" i="0">
                <a:latin typeface="DM Serif Display" pitchFamily="2" charset="0"/>
              </a:defRPr>
            </a:lvl3pPr>
            <a:lvl4pPr>
              <a:defRPr b="0" i="0">
                <a:latin typeface="DM Serif Display" pitchFamily="2" charset="0"/>
              </a:defRPr>
            </a:lvl4pPr>
            <a:lvl5pPr>
              <a:defRPr b="0" i="0">
                <a:latin typeface="DM Serif Display" pitchFamily="2" charset="0"/>
              </a:defRPr>
            </a:lvl5pPr>
          </a:lstStyle>
          <a:p>
            <a:pPr lvl="0"/>
            <a:r>
              <a:rPr lang="en-US"/>
              <a:t>A two-line header could look like this and be a bit longer than some of your other headers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2F88216B-50E9-F74D-AE6E-E0A8B73FF8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110" normalizeH="0" baseline="0" noProof="0" smtClean="0">
                <a:ln>
                  <a:noFill/>
                </a:ln>
                <a:solidFill>
                  <a:srgbClr val="397CBF"/>
                </a:solidFill>
                <a:effectLst/>
                <a:uLnTx/>
                <a:uFillTx/>
                <a:latin typeface="DM Sans Medium" pitchFamily="2" charset="77"/>
                <a:ea typeface="+mn-ea"/>
              </a:rPr>
              <a:pPr marL="381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110" normalizeH="0" baseline="0" noProof="0">
              <a:ln>
                <a:noFill/>
              </a:ln>
              <a:solidFill>
                <a:srgbClr val="397CBF"/>
              </a:solidFill>
              <a:effectLst/>
              <a:uLnTx/>
              <a:uFillTx/>
              <a:latin typeface="DM Sans Medium" pitchFamily="2" charset="77"/>
              <a:ea typeface="+mn-ea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96B45C8-9A64-424D-A225-9DFE56DE3D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33600"/>
            <a:ext cx="9428787" cy="3733800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Text single column </a:t>
            </a: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60590643-76FE-4B4D-9755-478CB5B450E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47" y="228601"/>
            <a:ext cx="11739905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79E9AD-499C-3C46-A609-35FAD58C0522}"/>
              </a:ext>
            </a:extLst>
          </p:cNvPr>
          <p:cNvSpPr/>
          <p:nvPr userDrawn="1"/>
        </p:nvSpPr>
        <p:spPr>
          <a:xfrm>
            <a:off x="304800" y="5943600"/>
            <a:ext cx="1371600" cy="57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0B99-4DDC-A541-A9A5-57C04C7BB753}"/>
              </a:ext>
            </a:extLst>
          </p:cNvPr>
          <p:cNvSpPr txBox="1"/>
          <p:nvPr userDrawn="1"/>
        </p:nvSpPr>
        <p:spPr>
          <a:xfrm>
            <a:off x="10648811" y="6190229"/>
            <a:ext cx="1446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8045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arc.gov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045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EFDC76-49A3-425E-9C17-561B89D6C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3">
            <a:extLst>
              <a:ext uri="{FF2B5EF4-FFF2-40B4-BE49-F238E27FC236}">
                <a16:creationId xmlns:a16="http://schemas.microsoft.com/office/drawing/2014/main" id="{E7850E0B-68F8-DA4E-B27E-11066778D05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47" y="228601"/>
            <a:ext cx="11739905" cy="6400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8CBBF-EEE1-3D41-93FD-3B5313125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9404" y="208037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B80AAB6-2D26-634F-8332-D74E28842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6065" y="288601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E05AB72-2CB1-9A42-989E-32BC166861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96064" y="369165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8AC5E17-E525-BD4D-A325-64F712380D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2743" y="449729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34" name="Holder 6">
            <a:extLst>
              <a:ext uri="{FF2B5EF4-FFF2-40B4-BE49-F238E27FC236}">
                <a16:creationId xmlns:a16="http://schemas.microsoft.com/office/drawing/2014/main" id="{8EFB72B2-DB10-7D4F-A6A8-3B078D3C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B3D91A-DCED-C24C-80A0-9BFD52724C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8726" y="2080373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0772BAD-8267-1640-9A12-C57BEF746D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10400" y="208037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F502018-1957-514A-BFF4-117BA72586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07061" y="288601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6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89BBFC2-4387-6A47-AEE7-22CD338C60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7060" y="369165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7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A4AD45E-B570-434E-B0FC-E23D560A9D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3739" y="449729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64326-FECA-5845-A5EF-816D845767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5976" y="914399"/>
            <a:ext cx="5791200" cy="647355"/>
          </a:xfrm>
        </p:spPr>
        <p:txBody>
          <a:bodyPr>
            <a:normAutofit/>
          </a:bodyPr>
          <a:lstStyle>
            <a:lvl1pPr>
              <a:defRPr sz="3600" b="0" i="0">
                <a:latin typeface="DM Serif Display" pitchFamily="2" charset="0"/>
              </a:defRPr>
            </a:lvl1pPr>
          </a:lstStyle>
          <a:p>
            <a:pPr lvl="0"/>
            <a:r>
              <a:rPr lang="en-US" sz="3600" b="0" i="0" dirty="0">
                <a:latin typeface="DM Serif Display" pitchFamily="2" charset="0"/>
              </a:rPr>
              <a:t>Agenda</a:t>
            </a:r>
            <a:endParaRPr lang="en-US" dirty="0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27F2C0C-067D-9247-8637-DC1C9B55D8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8110" y="288601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9DD99A4-790A-0E49-8051-C5AEC5422B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8110" y="369165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F57751B-42B2-AC4F-B0D2-71C68EA830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8110" y="449729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8606E506-455E-4F41-A41D-570978A4CC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3660" y="2080373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A3DA80B-09BB-2E45-B8F6-56C861197A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3044" y="288601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B7F60D0B-EF0A-B642-A835-0A0E6E1164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73044" y="369165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64E2325-F90F-2A41-AE20-46795C6A28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3044" y="449729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tx2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501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:a16="http://schemas.microsoft.com/office/drawing/2014/main" id="{1C527DF4-4220-6C4D-A077-5C9D78FAB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8600"/>
            <a:ext cx="11722100" cy="6400800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9B2CE50-4192-B246-8629-4E9E596C54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9404" y="208037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D65EFA-12E1-6640-81A7-122B3A398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6065" y="288601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1D1BB53-57B2-1A49-8E9C-3E3BD7752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96064" y="369165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C8EAA91-6129-8847-8EC5-CF8A1692A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2743" y="449729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36" name="Holder 6">
            <a:extLst>
              <a:ext uri="{FF2B5EF4-FFF2-40B4-BE49-F238E27FC236}">
                <a16:creationId xmlns:a16="http://schemas.microsoft.com/office/drawing/2014/main" id="{7F68EE9D-A2AC-F54F-ACB3-7D5AA71054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0308FD8-7A20-6743-A8CC-E78AC4138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10400" y="208037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13F7D93-6E76-B745-BE10-3B27DC7AD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07061" y="288601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6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FC510768-A0E9-1547-ADC8-A9B45EE90C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7060" y="369165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7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9C5AE87-2777-854F-A501-4B3E210DF3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3739" y="4497294"/>
            <a:ext cx="3976687" cy="574041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8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A910A309-A5E0-2241-8262-BDABA2DAE0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5976" y="914399"/>
            <a:ext cx="5791200" cy="647355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sz="3600" b="0" i="0" dirty="0">
                <a:latin typeface="DM Serif Display" pitchFamily="2" charset="0"/>
              </a:rPr>
              <a:t>Agenda</a:t>
            </a:r>
            <a:endParaRPr lang="en-US" dirty="0"/>
          </a:p>
        </p:txBody>
      </p:sp>
      <p:sp>
        <p:nvSpPr>
          <p:cNvPr id="44" name="Holder 6">
            <a:extLst>
              <a:ext uri="{FF2B5EF4-FFF2-40B4-BE49-F238E27FC236}">
                <a16:creationId xmlns:a16="http://schemas.microsoft.com/office/drawing/2014/main" id="{4128A7F1-938C-DA4D-A2D1-03199C9948AC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397CBF"/>
                </a:solidFill>
                <a:latin typeface="DM Sans Medium" pitchFamily="2" charset="77"/>
                <a:ea typeface="+mn-ea"/>
                <a:cs typeface="DM Sans Medium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>
                <a:solidFill>
                  <a:schemeClr val="bg1"/>
                </a:solidFill>
              </a:rPr>
              <a:pPr marL="38100">
                <a:spcBef>
                  <a:spcPts val="204"/>
                </a:spcBef>
              </a:pPr>
              <a:t>‹#›</a:t>
            </a:fld>
            <a:endParaRPr lang="en-US" spc="110" dirty="0">
              <a:solidFill>
                <a:schemeClr val="bg1"/>
              </a:solidFill>
            </a:endParaRP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22CAA9E-CFB7-0049-8AAA-804D1A0120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8726" y="2080373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72C8E027-C013-7744-8732-649B5DC174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8110" y="288601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CE875CEE-A36B-E142-9D36-30123CED14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8110" y="369165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82A83E3C-29FA-C84D-868E-19B38B5C05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8110" y="449729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97EF9AF6-A051-B944-92F9-12E3CE4365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3660" y="2080373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09BACF2-13B0-9242-BEAA-CDECBAD049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3044" y="288601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E80213A4-E9CB-2648-AD20-5FB00E4B02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73044" y="369165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D9811C64-DB0F-C44A-8654-2B1DC3659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3044" y="4497294"/>
            <a:ext cx="533400" cy="57404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39A1417-904B-6C4F-9DFF-0A6D8C58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6872"/>
            <a:ext cx="1104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1EC3-F0B7-2547-953D-54BD5D110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914400"/>
            <a:ext cx="9428787" cy="990600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2"/>
                </a:solidFill>
                <a:latin typeface="DM Serif Display" pitchFamily="2" charset="0"/>
              </a:defRPr>
            </a:lvl1pPr>
            <a:lvl2pPr>
              <a:defRPr b="0" i="0">
                <a:latin typeface="DM Serif Display" pitchFamily="2" charset="0"/>
              </a:defRPr>
            </a:lvl2pPr>
            <a:lvl3pPr>
              <a:defRPr b="0" i="0">
                <a:latin typeface="DM Serif Display" pitchFamily="2" charset="0"/>
              </a:defRPr>
            </a:lvl3pPr>
            <a:lvl4pPr>
              <a:defRPr b="0" i="0">
                <a:latin typeface="DM Serif Display" pitchFamily="2" charset="0"/>
              </a:defRPr>
            </a:lvl4pPr>
            <a:lvl5pPr>
              <a:defRPr b="0" i="0">
                <a:latin typeface="DM Serif Display" pitchFamily="2" charset="0"/>
              </a:defRPr>
            </a:lvl5pPr>
          </a:lstStyle>
          <a:p>
            <a:pPr lvl="0"/>
            <a:r>
              <a:rPr lang="en-US" dirty="0"/>
              <a:t>A two-line header could look like this and be a bit longer than some of your other headers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2F88216B-50E9-F74D-AE6E-E0A8B73FF8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96B45C8-9A64-424D-A225-9DFE56DE3D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33600"/>
            <a:ext cx="4551987" cy="3733800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Text column 1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FC6BA8B-DBD5-E84D-8191-CBBED08747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2133600"/>
            <a:ext cx="4551987" cy="3733800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Text column 1</a:t>
            </a:r>
          </a:p>
        </p:txBody>
      </p:sp>
      <p:pic>
        <p:nvPicPr>
          <p:cNvPr id="8" name="object 13">
            <a:extLst>
              <a:ext uri="{FF2B5EF4-FFF2-40B4-BE49-F238E27FC236}">
                <a16:creationId xmlns:a16="http://schemas.microsoft.com/office/drawing/2014/main" id="{E04ADB70-B9D4-8748-BA90-476E056EEA3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47" y="228601"/>
            <a:ext cx="11739905" cy="6400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EFE1C7-1941-C84B-9F49-4D7E0471EC32}"/>
              </a:ext>
            </a:extLst>
          </p:cNvPr>
          <p:cNvSpPr/>
          <p:nvPr userDrawn="1"/>
        </p:nvSpPr>
        <p:spPr>
          <a:xfrm>
            <a:off x="304800" y="5943600"/>
            <a:ext cx="1371600" cy="57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F8F44-FF09-B04E-BF2F-6C13744DA5E4}"/>
              </a:ext>
            </a:extLst>
          </p:cNvPr>
          <p:cNvSpPr txBox="1"/>
          <p:nvPr userDrawn="1"/>
        </p:nvSpPr>
        <p:spPr>
          <a:xfrm>
            <a:off x="10648811" y="6190229"/>
            <a:ext cx="1446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719ACA-6052-4DAE-9454-986775CB5A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5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1EC3-F0B7-2547-953D-54BD5D110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914400"/>
            <a:ext cx="9428787" cy="990600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2"/>
                </a:solidFill>
                <a:latin typeface="DM Serif Display" pitchFamily="2" charset="0"/>
              </a:defRPr>
            </a:lvl1pPr>
            <a:lvl2pPr>
              <a:defRPr b="0" i="0">
                <a:latin typeface="DM Serif Display" pitchFamily="2" charset="0"/>
              </a:defRPr>
            </a:lvl2pPr>
            <a:lvl3pPr>
              <a:defRPr b="0" i="0">
                <a:latin typeface="DM Serif Display" pitchFamily="2" charset="0"/>
              </a:defRPr>
            </a:lvl3pPr>
            <a:lvl4pPr>
              <a:defRPr b="0" i="0">
                <a:latin typeface="DM Serif Display" pitchFamily="2" charset="0"/>
              </a:defRPr>
            </a:lvl4pPr>
            <a:lvl5pPr>
              <a:defRPr b="0" i="0">
                <a:latin typeface="DM Serif Display" pitchFamily="2" charset="0"/>
              </a:defRPr>
            </a:lvl5pPr>
          </a:lstStyle>
          <a:p>
            <a:pPr lvl="0"/>
            <a:r>
              <a:rPr lang="en-US" dirty="0"/>
              <a:t>A two-line header could look like this and be a bit longer than some of your other headers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2F88216B-50E9-F74D-AE6E-E0A8B73FF8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96B45C8-9A64-424D-A225-9DFE56DE3D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133600"/>
            <a:ext cx="9428787" cy="3733800"/>
          </a:xfrm>
        </p:spPr>
        <p:txBody>
          <a:bodyPr>
            <a:normAutofit/>
          </a:bodyPr>
          <a:lstStyle>
            <a:lvl1pPr>
              <a:defRPr sz="11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Text single column </a:t>
            </a: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60590643-76FE-4B4D-9755-478CB5B450E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47" y="228601"/>
            <a:ext cx="11739905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79E9AD-499C-3C46-A609-35FAD58C0522}"/>
              </a:ext>
            </a:extLst>
          </p:cNvPr>
          <p:cNvSpPr/>
          <p:nvPr userDrawn="1"/>
        </p:nvSpPr>
        <p:spPr>
          <a:xfrm>
            <a:off x="304800" y="5943600"/>
            <a:ext cx="1371600" cy="57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0B99-4DDC-A541-A9A5-57C04C7BB753}"/>
              </a:ext>
            </a:extLst>
          </p:cNvPr>
          <p:cNvSpPr txBox="1"/>
          <p:nvPr userDrawn="1"/>
        </p:nvSpPr>
        <p:spPr>
          <a:xfrm>
            <a:off x="10648811" y="6190229"/>
            <a:ext cx="1446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CEFDC76-49A3-425E-9C17-561B89D6C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79CF3425-B838-C344-8FCA-1544C1DB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25" y="1281791"/>
            <a:ext cx="4127500" cy="4292600"/>
          </a:xfrm>
          <a:prstGeom prst="rect">
            <a:avLst/>
          </a:prstGeom>
        </p:spPr>
      </p:pic>
      <p:sp>
        <p:nvSpPr>
          <p:cNvPr id="16" name="Holder 6">
            <a:extLst>
              <a:ext uri="{FF2B5EF4-FFF2-40B4-BE49-F238E27FC236}">
                <a16:creationId xmlns:a16="http://schemas.microsoft.com/office/drawing/2014/main" id="{D4928DFC-EC0C-5547-8433-B039D6EA06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BC54F49-E306-5D4C-B026-B5226E7DF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057400"/>
            <a:ext cx="3048000" cy="2965367"/>
          </a:xfrm>
        </p:spPr>
        <p:txBody>
          <a:bodyPr anchor="ctr">
            <a:noAutofit/>
          </a:bodyPr>
          <a:lstStyle>
            <a:lvl1pPr algn="ctr">
              <a:defRPr sz="2400">
                <a:latin typeface="DM Serif Display" pitchFamily="2" charset="0"/>
              </a:defRPr>
            </a:lvl1pPr>
          </a:lstStyle>
          <a:p>
            <a:pPr lvl="0"/>
            <a:r>
              <a:rPr lang="en-US" sz="2400" spc="-180" dirty="0">
                <a:solidFill>
                  <a:schemeClr val="bg1"/>
                </a:solidFill>
              </a:rPr>
              <a:t>“ </a:t>
            </a:r>
            <a:r>
              <a:rPr lang="en-US" sz="2400" spc="-50" dirty="0">
                <a:solidFill>
                  <a:schemeClr val="bg1"/>
                </a:solidFill>
              </a:rPr>
              <a:t>Quote </a:t>
            </a:r>
            <a:r>
              <a:rPr lang="en-US" sz="2400" spc="10" dirty="0">
                <a:solidFill>
                  <a:schemeClr val="bg1"/>
                </a:solidFill>
              </a:rPr>
              <a:t>style look  </a:t>
            </a:r>
            <a:r>
              <a:rPr lang="en-US" sz="2400" spc="-15" dirty="0">
                <a:solidFill>
                  <a:schemeClr val="bg1"/>
                </a:solidFill>
              </a:rPr>
              <a:t>Lorem </a:t>
            </a:r>
            <a:r>
              <a:rPr lang="en-US" sz="2400" spc="-40" dirty="0">
                <a:solidFill>
                  <a:schemeClr val="bg1"/>
                </a:solidFill>
              </a:rPr>
              <a:t>ipsum </a:t>
            </a:r>
            <a:r>
              <a:rPr lang="en-US" sz="2400" spc="-5" dirty="0">
                <a:solidFill>
                  <a:schemeClr val="bg1"/>
                </a:solidFill>
              </a:rPr>
              <a:t>dolor</a:t>
            </a:r>
            <a:r>
              <a:rPr lang="en-US" sz="2400" spc="-245" dirty="0">
                <a:solidFill>
                  <a:schemeClr val="bg1"/>
                </a:solidFill>
              </a:rPr>
              <a:t> </a:t>
            </a:r>
            <a:r>
              <a:rPr lang="en-US" sz="2400" spc="25" dirty="0">
                <a:solidFill>
                  <a:schemeClr val="bg1"/>
                </a:solidFill>
              </a:rPr>
              <a:t>sit </a:t>
            </a:r>
            <a:r>
              <a:rPr lang="en-US" sz="2400" spc="55" dirty="0" err="1">
                <a:solidFill>
                  <a:schemeClr val="bg1"/>
                </a:solidFill>
              </a:rPr>
              <a:t>amet</a:t>
            </a:r>
            <a:r>
              <a:rPr lang="en-US" sz="2400" spc="55" dirty="0">
                <a:solidFill>
                  <a:schemeClr val="bg1"/>
                </a:solidFill>
              </a:rPr>
              <a:t>, </a:t>
            </a:r>
            <a:r>
              <a:rPr lang="en-US" sz="2400" spc="-15" dirty="0" err="1">
                <a:solidFill>
                  <a:schemeClr val="bg1"/>
                </a:solidFill>
              </a:rPr>
              <a:t>adipiscing</a:t>
            </a:r>
            <a:r>
              <a:rPr lang="en-US" sz="2400" spc="-15" dirty="0">
                <a:solidFill>
                  <a:schemeClr val="bg1"/>
                </a:solidFill>
              </a:rPr>
              <a:t> </a:t>
            </a:r>
            <a:r>
              <a:rPr lang="en-US" sz="2400" spc="35" dirty="0" err="1">
                <a:solidFill>
                  <a:schemeClr val="bg1"/>
                </a:solidFill>
              </a:rPr>
              <a:t>elit</a:t>
            </a:r>
            <a:r>
              <a:rPr lang="en-US" sz="2400" spc="35" dirty="0">
                <a:solidFill>
                  <a:schemeClr val="bg1"/>
                </a:solidFill>
              </a:rPr>
              <a:t>, </a:t>
            </a:r>
            <a:r>
              <a:rPr lang="en-US" sz="2400" spc="-30" dirty="0">
                <a:solidFill>
                  <a:schemeClr val="bg1"/>
                </a:solidFill>
              </a:rPr>
              <a:t>diam </a:t>
            </a:r>
            <a:r>
              <a:rPr lang="en-US" sz="2400" spc="-45" dirty="0" err="1">
                <a:solidFill>
                  <a:schemeClr val="bg1"/>
                </a:solidFill>
              </a:rPr>
              <a:t>nonummy</a:t>
            </a:r>
            <a:r>
              <a:rPr lang="en-US" sz="2400" spc="-45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nibh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</a:rPr>
              <a:t>euismod</a:t>
            </a:r>
            <a:r>
              <a:rPr lang="en-US" sz="2400" spc="-95" dirty="0">
                <a:solidFill>
                  <a:schemeClr val="bg1"/>
                </a:solidFill>
              </a:rPr>
              <a:t> </a:t>
            </a:r>
            <a:r>
              <a:rPr lang="en-US" sz="2400" spc="-15" dirty="0" err="1">
                <a:solidFill>
                  <a:schemeClr val="bg1"/>
                </a:solidFill>
              </a:rPr>
              <a:t>tincidunt</a:t>
            </a:r>
            <a:r>
              <a:rPr lang="en-US" sz="2400" spc="-15" dirty="0">
                <a:solidFill>
                  <a:schemeClr val="bg1"/>
                </a:solidFill>
              </a:rPr>
              <a:t>”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CD7D99-99E4-4F8C-9A7A-6AC50A36A222}"/>
              </a:ext>
            </a:extLst>
          </p:cNvPr>
          <p:cNvSpPr/>
          <p:nvPr userDrawn="1"/>
        </p:nvSpPr>
        <p:spPr>
          <a:xfrm>
            <a:off x="457200" y="58674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95BCBD4-FBB5-460F-AA66-4DCD25ED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9835AF-01B3-47CC-9E28-B81362F031A4}"/>
              </a:ext>
            </a:extLst>
          </p:cNvPr>
          <p:cNvSpPr txBox="1"/>
          <p:nvPr userDrawn="1"/>
        </p:nvSpPr>
        <p:spPr>
          <a:xfrm>
            <a:off x="10648811" y="6456675"/>
            <a:ext cx="1446669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8401E-831B-F444-9986-1C398E4BB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79" y="1281791"/>
            <a:ext cx="4127500" cy="4292600"/>
          </a:xfrm>
          <a:prstGeom prst="rect">
            <a:avLst/>
          </a:prstGeom>
        </p:spPr>
      </p:pic>
      <p:sp>
        <p:nvSpPr>
          <p:cNvPr id="16" name="Holder 6">
            <a:extLst>
              <a:ext uri="{FF2B5EF4-FFF2-40B4-BE49-F238E27FC236}">
                <a16:creationId xmlns:a16="http://schemas.microsoft.com/office/drawing/2014/main" id="{D4928DFC-EC0C-5547-8433-B039D6EA06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B56438C8-7421-0C4F-84DD-54551548BE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057400"/>
            <a:ext cx="3048000" cy="2965367"/>
          </a:xfrm>
        </p:spPr>
        <p:txBody>
          <a:bodyPr anchor="ctr">
            <a:noAutofit/>
          </a:bodyPr>
          <a:lstStyle>
            <a:lvl1pPr algn="ctr">
              <a:defRPr sz="2400">
                <a:latin typeface="DM Serif Display" pitchFamily="2" charset="0"/>
              </a:defRPr>
            </a:lvl1pPr>
          </a:lstStyle>
          <a:p>
            <a:pPr lvl="0"/>
            <a:r>
              <a:rPr lang="en-US" sz="2400" spc="-180" dirty="0">
                <a:solidFill>
                  <a:schemeClr val="bg1"/>
                </a:solidFill>
              </a:rPr>
              <a:t>“ </a:t>
            </a:r>
            <a:r>
              <a:rPr lang="en-US" sz="2400" spc="-50" dirty="0">
                <a:solidFill>
                  <a:schemeClr val="bg1"/>
                </a:solidFill>
              </a:rPr>
              <a:t>Quote </a:t>
            </a:r>
            <a:r>
              <a:rPr lang="en-US" sz="2400" spc="10" dirty="0">
                <a:solidFill>
                  <a:schemeClr val="bg1"/>
                </a:solidFill>
              </a:rPr>
              <a:t>style look  </a:t>
            </a:r>
            <a:r>
              <a:rPr lang="en-US" sz="2400" spc="-15" dirty="0">
                <a:solidFill>
                  <a:schemeClr val="bg1"/>
                </a:solidFill>
              </a:rPr>
              <a:t>Lorem </a:t>
            </a:r>
            <a:r>
              <a:rPr lang="en-US" sz="2400" spc="-40" dirty="0">
                <a:solidFill>
                  <a:schemeClr val="bg1"/>
                </a:solidFill>
              </a:rPr>
              <a:t>ipsum </a:t>
            </a:r>
            <a:r>
              <a:rPr lang="en-US" sz="2400" spc="-5" dirty="0">
                <a:solidFill>
                  <a:schemeClr val="bg1"/>
                </a:solidFill>
              </a:rPr>
              <a:t>dolor</a:t>
            </a:r>
            <a:r>
              <a:rPr lang="en-US" sz="2400" spc="-245" dirty="0">
                <a:solidFill>
                  <a:schemeClr val="bg1"/>
                </a:solidFill>
              </a:rPr>
              <a:t> </a:t>
            </a:r>
            <a:r>
              <a:rPr lang="en-US" sz="2400" spc="25" dirty="0">
                <a:solidFill>
                  <a:schemeClr val="bg1"/>
                </a:solidFill>
              </a:rPr>
              <a:t>sit </a:t>
            </a:r>
            <a:r>
              <a:rPr lang="en-US" sz="2400" spc="55" dirty="0" err="1">
                <a:solidFill>
                  <a:schemeClr val="bg1"/>
                </a:solidFill>
              </a:rPr>
              <a:t>amet</a:t>
            </a:r>
            <a:r>
              <a:rPr lang="en-US" sz="2400" spc="55" dirty="0">
                <a:solidFill>
                  <a:schemeClr val="bg1"/>
                </a:solidFill>
              </a:rPr>
              <a:t>, </a:t>
            </a:r>
            <a:r>
              <a:rPr lang="en-US" sz="2400" spc="-15" dirty="0" err="1">
                <a:solidFill>
                  <a:schemeClr val="bg1"/>
                </a:solidFill>
              </a:rPr>
              <a:t>adipiscing</a:t>
            </a:r>
            <a:r>
              <a:rPr lang="en-US" sz="2400" spc="-15" dirty="0">
                <a:solidFill>
                  <a:schemeClr val="bg1"/>
                </a:solidFill>
              </a:rPr>
              <a:t> </a:t>
            </a:r>
            <a:r>
              <a:rPr lang="en-US" sz="2400" spc="35" dirty="0" err="1">
                <a:solidFill>
                  <a:schemeClr val="bg1"/>
                </a:solidFill>
              </a:rPr>
              <a:t>elit</a:t>
            </a:r>
            <a:r>
              <a:rPr lang="en-US" sz="2400" spc="35" dirty="0">
                <a:solidFill>
                  <a:schemeClr val="bg1"/>
                </a:solidFill>
              </a:rPr>
              <a:t>, </a:t>
            </a:r>
            <a:r>
              <a:rPr lang="en-US" sz="2400" spc="-30" dirty="0">
                <a:solidFill>
                  <a:schemeClr val="bg1"/>
                </a:solidFill>
              </a:rPr>
              <a:t>diam </a:t>
            </a:r>
            <a:r>
              <a:rPr lang="en-US" sz="2400" spc="-45" dirty="0" err="1">
                <a:solidFill>
                  <a:schemeClr val="bg1"/>
                </a:solidFill>
              </a:rPr>
              <a:t>nonummy</a:t>
            </a:r>
            <a:r>
              <a:rPr lang="en-US" sz="2400" spc="-45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nibh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</a:rPr>
              <a:t>euismod</a:t>
            </a:r>
            <a:r>
              <a:rPr lang="en-US" sz="2400" spc="-95" dirty="0">
                <a:solidFill>
                  <a:schemeClr val="bg1"/>
                </a:solidFill>
              </a:rPr>
              <a:t> </a:t>
            </a:r>
            <a:r>
              <a:rPr lang="en-US" sz="2400" spc="-15" dirty="0" err="1">
                <a:solidFill>
                  <a:schemeClr val="bg1"/>
                </a:solidFill>
              </a:rPr>
              <a:t>tincidunt</a:t>
            </a:r>
            <a:r>
              <a:rPr lang="en-US" sz="2400" spc="-15" dirty="0">
                <a:solidFill>
                  <a:schemeClr val="bg1"/>
                </a:solidFill>
              </a:rPr>
              <a:t>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5EA7E-AA6A-BD4C-80FC-BD5F0B49E084}"/>
              </a:ext>
            </a:extLst>
          </p:cNvPr>
          <p:cNvSpPr txBox="1"/>
          <p:nvPr userDrawn="1"/>
        </p:nvSpPr>
        <p:spPr>
          <a:xfrm>
            <a:off x="10648811" y="6456675"/>
            <a:ext cx="1446669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6D78E1-9D26-48AB-A88D-E65A6C9055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14" y="6070309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20721-D7D3-6443-9A86-C811D889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pic>
        <p:nvPicPr>
          <p:cNvPr id="7" name="Picture 6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902AFCC3-79A5-9E48-A98D-A9AF7795D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59" y="1274819"/>
            <a:ext cx="4127500" cy="4292600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29F8121-C911-9345-B7FA-0C59762E34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4684" y="2057400"/>
            <a:ext cx="3048000" cy="2965367"/>
          </a:xfrm>
        </p:spPr>
        <p:txBody>
          <a:bodyPr anchor="ctr">
            <a:no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DM Serif Display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80" dirty="0">
                <a:solidFill>
                  <a:schemeClr val="bg1"/>
                </a:solidFill>
              </a:rPr>
              <a:t>“ </a:t>
            </a:r>
            <a:r>
              <a:rPr lang="en-US" sz="2400" spc="-50" dirty="0">
                <a:solidFill>
                  <a:schemeClr val="bg1"/>
                </a:solidFill>
              </a:rPr>
              <a:t>Quote </a:t>
            </a:r>
            <a:r>
              <a:rPr lang="en-US" sz="2400" spc="10" dirty="0">
                <a:solidFill>
                  <a:schemeClr val="bg1"/>
                </a:solidFill>
              </a:rPr>
              <a:t>style look  </a:t>
            </a:r>
            <a:r>
              <a:rPr lang="en-US" sz="2400" spc="-15" dirty="0">
                <a:solidFill>
                  <a:schemeClr val="bg1"/>
                </a:solidFill>
              </a:rPr>
              <a:t>Lorem </a:t>
            </a:r>
            <a:r>
              <a:rPr lang="en-US" sz="2400" spc="-40" dirty="0">
                <a:solidFill>
                  <a:schemeClr val="bg1"/>
                </a:solidFill>
              </a:rPr>
              <a:t>ipsum </a:t>
            </a:r>
            <a:r>
              <a:rPr lang="en-US" sz="2400" spc="-5" dirty="0">
                <a:solidFill>
                  <a:schemeClr val="bg1"/>
                </a:solidFill>
              </a:rPr>
              <a:t>dolor</a:t>
            </a:r>
            <a:r>
              <a:rPr lang="en-US" sz="2400" spc="-245" dirty="0">
                <a:solidFill>
                  <a:schemeClr val="bg1"/>
                </a:solidFill>
              </a:rPr>
              <a:t> </a:t>
            </a:r>
            <a:r>
              <a:rPr lang="en-US" sz="2400" spc="25" dirty="0">
                <a:solidFill>
                  <a:schemeClr val="bg1"/>
                </a:solidFill>
              </a:rPr>
              <a:t>sit </a:t>
            </a:r>
            <a:r>
              <a:rPr lang="en-US" sz="2400" spc="55" dirty="0" err="1">
                <a:solidFill>
                  <a:schemeClr val="bg1"/>
                </a:solidFill>
              </a:rPr>
              <a:t>amet</a:t>
            </a:r>
            <a:r>
              <a:rPr lang="en-US" sz="2400" spc="55" dirty="0">
                <a:solidFill>
                  <a:schemeClr val="bg1"/>
                </a:solidFill>
              </a:rPr>
              <a:t>, </a:t>
            </a:r>
            <a:r>
              <a:rPr lang="en-US" sz="2400" spc="-15" dirty="0" err="1">
                <a:solidFill>
                  <a:schemeClr val="bg1"/>
                </a:solidFill>
              </a:rPr>
              <a:t>adipiscing</a:t>
            </a:r>
            <a:r>
              <a:rPr lang="en-US" sz="2400" spc="-15" dirty="0">
                <a:solidFill>
                  <a:schemeClr val="bg1"/>
                </a:solidFill>
              </a:rPr>
              <a:t> </a:t>
            </a:r>
            <a:r>
              <a:rPr lang="en-US" sz="2400" spc="35" dirty="0" err="1">
                <a:solidFill>
                  <a:schemeClr val="bg1"/>
                </a:solidFill>
              </a:rPr>
              <a:t>elit</a:t>
            </a:r>
            <a:r>
              <a:rPr lang="en-US" sz="2400" spc="35" dirty="0">
                <a:solidFill>
                  <a:schemeClr val="bg1"/>
                </a:solidFill>
              </a:rPr>
              <a:t>, </a:t>
            </a:r>
            <a:r>
              <a:rPr lang="en-US" sz="2400" spc="-30" dirty="0">
                <a:solidFill>
                  <a:schemeClr val="bg1"/>
                </a:solidFill>
              </a:rPr>
              <a:t>diam </a:t>
            </a:r>
            <a:r>
              <a:rPr lang="en-US" sz="2400" spc="-45" dirty="0" err="1">
                <a:solidFill>
                  <a:schemeClr val="bg1"/>
                </a:solidFill>
              </a:rPr>
              <a:t>nonummy</a:t>
            </a:r>
            <a:r>
              <a:rPr lang="en-US" sz="2400" spc="-45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nibh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</a:rPr>
              <a:t>euismod</a:t>
            </a:r>
            <a:r>
              <a:rPr lang="en-US" sz="2400" spc="-95" dirty="0">
                <a:solidFill>
                  <a:schemeClr val="bg1"/>
                </a:solidFill>
              </a:rPr>
              <a:t> </a:t>
            </a:r>
            <a:r>
              <a:rPr lang="en-US" sz="2400" spc="-15" dirty="0" err="1">
                <a:solidFill>
                  <a:schemeClr val="bg1"/>
                </a:solidFill>
              </a:rPr>
              <a:t>tincidunt</a:t>
            </a:r>
            <a:r>
              <a:rPr lang="en-US" sz="2400" spc="-15" dirty="0">
                <a:solidFill>
                  <a:schemeClr val="bg1"/>
                </a:solidFill>
              </a:rPr>
              <a:t>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D8FC3-FD59-1C4B-B417-173C5E19ED0F}"/>
              </a:ext>
            </a:extLst>
          </p:cNvPr>
          <p:cNvSpPr txBox="1"/>
          <p:nvPr userDrawn="1"/>
        </p:nvSpPr>
        <p:spPr>
          <a:xfrm>
            <a:off x="230124" y="6400800"/>
            <a:ext cx="1446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chemeClr val="accent2"/>
                </a:solidFill>
                <a:latin typeface="Montserrat Medium" pitchFamily="2" charset="77"/>
              </a:rPr>
              <a:t>arc.gov</a:t>
            </a:r>
            <a:endParaRPr lang="en-US" sz="1200" b="0" i="0" dirty="0">
              <a:solidFill>
                <a:schemeClr val="accent2"/>
              </a:solidFill>
              <a:latin typeface="Montserrat Medium" pitchFamily="2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6959600-EB6F-4EB4-87C0-F07E209E2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7893" y="349156"/>
            <a:ext cx="1106882" cy="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DB041FB4-50A7-9045-9DB0-63BD58A2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1F567-A089-E04C-B63D-55862759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74C21C4-E2B9-6645-978C-AC583459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0" r:id="rId3"/>
    <p:sldLayoutId id="2147483671" r:id="rId4"/>
    <p:sldLayoutId id="2147483678" r:id="rId5"/>
    <p:sldLayoutId id="2147483680" r:id="rId6"/>
    <p:sldLayoutId id="2147483662" r:id="rId7"/>
    <p:sldLayoutId id="2147483666" r:id="rId8"/>
    <p:sldLayoutId id="2147483667" r:id="rId9"/>
    <p:sldLayoutId id="2147483668" r:id="rId10"/>
    <p:sldLayoutId id="2147483672" r:id="rId11"/>
    <p:sldLayoutId id="2147483679" r:id="rId12"/>
    <p:sldLayoutId id="2147483676" r:id="rId13"/>
    <p:sldLayoutId id="2147483673" r:id="rId14"/>
    <p:sldLayoutId id="2147483674" r:id="rId15"/>
    <p:sldLayoutId id="2147483675" r:id="rId16"/>
    <p:sldLayoutId id="2147483663" r:id="rId17"/>
    <p:sldLayoutId id="2147483664" r:id="rId18"/>
  </p:sldLayoutIdLst>
  <p:txStyles>
    <p:titleStyle>
      <a:lvl1pPr algn="l">
        <a:defRPr sz="3600" b="0" i="0">
          <a:solidFill>
            <a:schemeClr val="tx1"/>
          </a:solidFill>
          <a:latin typeface="DM Serif Display" pitchFamily="2" charset="0"/>
          <a:ea typeface="+mj-ea"/>
          <a:cs typeface="+mj-cs"/>
        </a:defRPr>
      </a:lvl1pPr>
    </p:titleStyle>
    <p:bodyStyle>
      <a:lvl1pPr marL="0"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8001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2573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7145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1717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DB041FB4-50A7-9045-9DB0-63BD58A2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16538"/>
            <a:ext cx="513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rgbClr val="397CBF"/>
                </a:solidFill>
                <a:latin typeface="DM Sans Medium" pitchFamily="2" charset="77"/>
                <a:cs typeface="DM Sans Medium" pitchFamily="2" charset="77"/>
              </a:defRPr>
            </a:lvl1pPr>
          </a:lstStyle>
          <a:p>
            <a:pPr marL="38100">
              <a:spcBef>
                <a:spcPts val="204"/>
              </a:spcBef>
            </a:pPr>
            <a:fld id="{81D60167-4931-47E6-BA6A-407CBD079E47}" type="slidenum">
              <a:rPr lang="en-US" spc="110" smtClean="0"/>
              <a:pPr marL="38100">
                <a:spcBef>
                  <a:spcPts val="204"/>
                </a:spcBef>
              </a:pPr>
              <a:t>‹#›</a:t>
            </a:fld>
            <a:endParaRPr lang="en-US" spc="11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1F567-A089-E04C-B63D-55862759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74C21C4-E2B9-6645-978C-AC583459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7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>
        <a:defRPr sz="3600" b="0" i="0">
          <a:solidFill>
            <a:schemeClr val="tx1"/>
          </a:solidFill>
          <a:latin typeface="DM Serif Display" pitchFamily="2" charset="0"/>
          <a:ea typeface="+mj-ea"/>
          <a:cs typeface="+mj-cs"/>
        </a:defRPr>
      </a:lvl1pPr>
    </p:titleStyle>
    <p:bodyStyle>
      <a:lvl1pPr marL="0"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8001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2573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7145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171700" indent="-342900">
        <a:lnSpc>
          <a:spcPct val="150000"/>
        </a:lnSpc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adhs.org/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ainsb@muati.org" TargetMode="External"/><Relationship Id="rId2" Type="http://schemas.openxmlformats.org/officeDocument/2006/relationships/hyperlink" Target="mailto:jwang@arc.gov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A79694-6095-4CFF-964A-BD5627D0F6BF}"/>
              </a:ext>
            </a:extLst>
          </p:cNvPr>
          <p:cNvSpPr/>
          <p:nvPr/>
        </p:nvSpPr>
        <p:spPr>
          <a:xfrm>
            <a:off x="1143000" y="315006"/>
            <a:ext cx="11201400" cy="595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rgbClr val="242F49"/>
                </a:solidFill>
                <a:latin typeface="Calibri"/>
              </a:rPr>
              <a:t>EADHS C2C Data Input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Workshop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ATI-ARC-State DOT’s-FHWA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Zoom Workshop </a:t>
            </a:r>
            <a:r>
              <a:rPr lang="en-US" sz="1600" dirty="0">
                <a:solidFill>
                  <a:srgbClr val="242F49"/>
                </a:solidFill>
                <a:latin typeface="Calibri"/>
              </a:rPr>
              <a:t>hosted by ATI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lang="en-US" sz="1600" dirty="0">
                <a:solidFill>
                  <a:srgbClr val="242F49"/>
                </a:solidFill>
                <a:latin typeface="Calibri"/>
              </a:rPr>
              <a:t>May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lang="en-US" b="1" dirty="0">
                <a:solidFill>
                  <a:srgbClr val="242F4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Workshop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10:00 – 10:05 am    Welcome remark – </a:t>
            </a:r>
            <a:r>
              <a:rPr lang="en-US" i="1" dirty="0"/>
              <a:t>Bob and Tom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10:05 – 10:30 am    Introduction and background of EADHS C2C Data input effort – </a:t>
            </a:r>
            <a:r>
              <a:rPr lang="en-US" i="1" dirty="0"/>
              <a:t>Jason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10:30 – 11:15 am    Overview of the new EADHS C2C data platform – </a:t>
            </a:r>
            <a:r>
              <a:rPr lang="en-US" i="1" dirty="0"/>
              <a:t>Brad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11:15 – 11:40 am    Live demo for the C2C data platform and useful resources within EADHS portal -- </a:t>
            </a:r>
            <a:r>
              <a:rPr lang="en-US" i="1" dirty="0"/>
              <a:t>Brad &amp; Jason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11:40 – 12:00 am    Q&amp;A and next steps -- </a:t>
            </a:r>
            <a:r>
              <a:rPr lang="en-US" i="1" dirty="0"/>
              <a:t>Brad &amp; Jason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pm   	     Adjourn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F4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6639BD-8AD7-4F94-A7CB-64BA99847082}"/>
              </a:ext>
            </a:extLst>
          </p:cNvPr>
          <p:cNvSpPr/>
          <p:nvPr/>
        </p:nvSpPr>
        <p:spPr>
          <a:xfrm>
            <a:off x="0" y="1981200"/>
            <a:ext cx="12192000" cy="2286000"/>
          </a:xfrm>
          <a:prstGeom prst="rect">
            <a:avLst/>
          </a:prstGeom>
          <a:solidFill>
            <a:schemeClr val="bg1"/>
          </a:solidFill>
          <a:ln w="44450">
            <a:solidFill>
              <a:srgbClr val="242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551A-218D-4074-B188-0EB3ACC4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67" y="2247948"/>
            <a:ext cx="7568666" cy="118105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j-lt"/>
              </a:rPr>
              <a:t>EADHS Cost to Complete (C2C) 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Data Input Workshop</a:t>
            </a:r>
            <a:br>
              <a:rPr lang="en-US" sz="4400" b="1" dirty="0">
                <a:latin typeface="+mj-lt"/>
              </a:rPr>
            </a:br>
            <a:r>
              <a:rPr lang="en-US" sz="3100" b="1" dirty="0">
                <a:latin typeface="+mj-lt"/>
              </a:rPr>
              <a:t>Overview and Demonstration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F827B-DB81-4979-94FC-B47C8071E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1" y="3705761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7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1200554A-B3A8-4B6A-9CC1-D6E16087EE4A}"/>
              </a:ext>
            </a:extLst>
          </p:cNvPr>
          <p:cNvSpPr/>
          <p:nvPr/>
        </p:nvSpPr>
        <p:spPr>
          <a:xfrm>
            <a:off x="1371600" y="533400"/>
            <a:ext cx="10591800" cy="1524000"/>
          </a:xfrm>
          <a:prstGeom prst="round2DiagRect">
            <a:avLst/>
          </a:prstGeom>
          <a:solidFill>
            <a:srgbClr val="00B048"/>
          </a:solidFill>
          <a:ln>
            <a:solidFill>
              <a:srgbClr val="05B04C">
                <a:alpha val="97000"/>
              </a:srgb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7A63A-1FBD-48C8-95D5-047A2C9DAE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699868"/>
            <a:ext cx="9428787" cy="990600"/>
          </a:xfrm>
        </p:spPr>
        <p:txBody>
          <a:bodyPr/>
          <a:lstStyle/>
          <a:p>
            <a:r>
              <a:rPr lang="en-US" sz="3600" dirty="0">
                <a:latin typeface="+mj-lt"/>
                <a:hlinkClick r:id="rId2"/>
              </a:rPr>
              <a:t>EADHS.org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Web Portal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87653-77F9-4629-9D45-D1B45C63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2012 Cost to Complete Estimate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2007 &amp; 2012 Cost to Complete Estimate 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2012 Cost to Complete Estimate web application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+mn-lt"/>
              </a:rPr>
              <a:t>Tables A, B, C, D, &amp; 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+mn-lt"/>
              </a:rPr>
              <a:t>GIS Map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+mn-lt"/>
              </a:rPr>
              <a:t>Summary &amp; Utility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2013 Completion Plan web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Annual Development Status Update web application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A29A6-6658-4D5A-9E3B-8DC5D5C47CD4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60571-4A5E-4412-AA6D-ADC097747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95E38-CDCC-40EE-A2B2-112035614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rgbClr val="333333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Cost to Complete Estimate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0F68-CEE0-41B5-AA04-92D005EFA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Review and validate information for complete and non-participating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Update information for incomplete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Upload typical cross section diagrams and associate the diagram with each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Upload relevant documents and associate uploaded documents to state, corridor, or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Review and validate corridor descriptions (formerly Table 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 information for pre-financed (AC) projects (formerly Table 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 information for special funding (formerly Table 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46B4A-557E-4CEC-A0AA-60D1FFD38AA1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E28C-7A2A-4F9B-AA7C-2DAF6F810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94CFE-F29E-4110-BCFF-15205B2EB2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762000"/>
            <a:ext cx="9428787" cy="1143000"/>
          </a:xfrm>
          <a:solidFill>
            <a:srgbClr val="00B048"/>
          </a:solidFill>
          <a:ln>
            <a:solidFill>
              <a:srgbClr val="05B04C"/>
            </a:solidFill>
          </a:ln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Corridor Descriptions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064D-2EE7-4C42-AAEA-2610A9CE7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Corridor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Principal Existing Route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Eligible Miles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Ineligible Miles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8516F-A515-427F-B3DB-85F6B4B8401E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7422D-D7D9-489E-87A5-EDDBAADC0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4E1054D-1430-44C7-8215-CFD68A99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24000"/>
            <a:ext cx="10744200" cy="509354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865A77-6FE4-406C-A98E-BF0C06A9E349}"/>
              </a:ext>
            </a:extLst>
          </p:cNvPr>
          <p:cNvSpPr txBox="1">
            <a:spLocks/>
          </p:cNvSpPr>
          <p:nvPr/>
        </p:nvSpPr>
        <p:spPr>
          <a:xfrm>
            <a:off x="723900" y="240453"/>
            <a:ext cx="10744200" cy="9906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Corridor Descriptions Editor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53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86575-CF22-4D61-8DB5-05A90D0CD253}"/>
              </a:ext>
            </a:extLst>
          </p:cNvPr>
          <p:cNvSpPr/>
          <p:nvPr/>
        </p:nvSpPr>
        <p:spPr>
          <a:xfrm>
            <a:off x="152400" y="228600"/>
            <a:ext cx="1371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2B2CFE2-C218-4134-BF68-5C6F03A2DEB3}"/>
              </a:ext>
            </a:extLst>
          </p:cNvPr>
          <p:cNvSpPr txBox="1">
            <a:spLocks/>
          </p:cNvSpPr>
          <p:nvPr/>
        </p:nvSpPr>
        <p:spPr>
          <a:xfrm>
            <a:off x="304801" y="390806"/>
            <a:ext cx="5791199" cy="1184458"/>
          </a:xfrm>
          <a:prstGeom prst="rect">
            <a:avLst/>
          </a:prstGeom>
          <a:solidFill>
            <a:srgbClr val="05B04C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Corridor Descriptions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07050-925C-4F46-BBBE-53FFC2A42356}"/>
              </a:ext>
            </a:extLst>
          </p:cNvPr>
          <p:cNvSpPr txBox="1">
            <a:spLocks/>
          </p:cNvSpPr>
          <p:nvPr/>
        </p:nvSpPr>
        <p:spPr>
          <a:xfrm>
            <a:off x="685800" y="2133600"/>
            <a:ext cx="5104843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kern="0" dirty="0">
                <a:latin typeface="+mn-lt"/>
              </a:rPr>
              <a:t>Corridor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kern="0" dirty="0">
                <a:latin typeface="+mn-lt"/>
              </a:rPr>
              <a:t>Principal Existing Route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kern="0" dirty="0">
                <a:latin typeface="+mn-lt"/>
              </a:rPr>
              <a:t>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kern="0" dirty="0">
                <a:latin typeface="+mn-lt"/>
              </a:rPr>
              <a:t>Eligible Miles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kern="0" dirty="0">
                <a:latin typeface="+mn-lt"/>
              </a:rPr>
              <a:t>Ineligible Miles</a:t>
            </a:r>
          </a:p>
          <a:p>
            <a:endParaRPr lang="en-US" sz="2600" kern="0" dirty="0">
              <a:latin typeface="+mn-lt"/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5EC61882-4F69-45D2-856A-9AE10097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1143000"/>
            <a:ext cx="4178419" cy="417841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FC319-2852-4068-A40E-1EB0CC951111}"/>
              </a:ext>
            </a:extLst>
          </p:cNvPr>
          <p:cNvSpPr txBox="1"/>
          <p:nvPr/>
        </p:nvSpPr>
        <p:spPr>
          <a:xfrm>
            <a:off x="8077200" y="4861706"/>
            <a:ext cx="308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</a:t>
            </a:r>
            <a:r>
              <a:rPr lang="en-US" dirty="0">
                <a:solidFill>
                  <a:schemeClr val="bg1"/>
                </a:solidFill>
              </a:rPr>
              <a:t>NS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24821-F880-493D-82C1-EAE777D38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95E38-CDCC-40EE-A2B2-112035614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762000"/>
            <a:ext cx="9428787" cy="1143000"/>
          </a:xfrm>
          <a:solidFill>
            <a:srgbClr val="333333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Cost to Complete Estimate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0F68-CEE0-41B5-AA04-92D005EFA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133600"/>
            <a:ext cx="9428787" cy="2819401"/>
          </a:xfrm>
        </p:spPr>
        <p:txBody>
          <a:bodyPr numCol="2"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Section ID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Section Length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Status of Development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Future Outlook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Design Speed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Through Lanes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Typical Cross Section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Access Control Type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Estimated Cost to Complete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Year of Completion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022"/>
                </a:solidFill>
                <a:latin typeface="+mn-lt"/>
              </a:rPr>
              <a:t>Year of Obligation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46B4A-557E-4CEC-A0AA-60D1FFD38AA1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E28C-7A2A-4F9B-AA7C-2DAF6F810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7D5EEE-43E7-4E6A-8210-E47ECF04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5677D26-3183-4417-8F00-2C7F90A65F16}"/>
              </a:ext>
            </a:extLst>
          </p:cNvPr>
          <p:cNvSpPr txBox="1">
            <a:spLocks/>
          </p:cNvSpPr>
          <p:nvPr/>
        </p:nvSpPr>
        <p:spPr>
          <a:xfrm>
            <a:off x="723900" y="240453"/>
            <a:ext cx="10744200" cy="9906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Cost to Complete Estimate Editor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8CC35-332C-461D-9148-459EA0B2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47800"/>
            <a:ext cx="10744200" cy="51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8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86575-CF22-4D61-8DB5-05A90D0CD253}"/>
              </a:ext>
            </a:extLst>
          </p:cNvPr>
          <p:cNvSpPr/>
          <p:nvPr/>
        </p:nvSpPr>
        <p:spPr>
          <a:xfrm>
            <a:off x="152400" y="228600"/>
            <a:ext cx="1371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2B2CFE2-C218-4134-BF68-5C6F03A2DEB3}"/>
              </a:ext>
            </a:extLst>
          </p:cNvPr>
          <p:cNvSpPr txBox="1">
            <a:spLocks/>
          </p:cNvSpPr>
          <p:nvPr/>
        </p:nvSpPr>
        <p:spPr>
          <a:xfrm>
            <a:off x="304801" y="390806"/>
            <a:ext cx="5791199" cy="1184458"/>
          </a:xfrm>
          <a:prstGeom prst="rect">
            <a:avLst/>
          </a:prstGeom>
          <a:solidFill>
            <a:srgbClr val="05B04C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Cost to Complete Estimate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07050-925C-4F46-BBBE-53FFC2A42356}"/>
              </a:ext>
            </a:extLst>
          </p:cNvPr>
          <p:cNvSpPr txBox="1">
            <a:spLocks/>
          </p:cNvSpPr>
          <p:nvPr/>
        </p:nvSpPr>
        <p:spPr>
          <a:xfrm>
            <a:off x="749963" y="1838606"/>
            <a:ext cx="5638800" cy="35993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Section ID (last updated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Section Length (last updated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Status of Development (last updated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Future Outlook (last updated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Design Speed (last updated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Through Lanes (last updated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i="1" dirty="0">
                <a:latin typeface="+mn-lt"/>
              </a:rPr>
              <a:t>Typical Cross Section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dirty="0">
                <a:latin typeface="+mn-lt"/>
              </a:rPr>
              <a:t>Access Control Type (last updated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i="1" dirty="0">
                <a:latin typeface="+mn-lt"/>
              </a:rPr>
              <a:t>Estimated Cost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i="1" dirty="0">
                <a:latin typeface="+mn-lt"/>
              </a:rPr>
              <a:t>Year of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600" i="1" dirty="0">
                <a:latin typeface="+mn-lt"/>
              </a:rPr>
              <a:t>Year of Obligation</a:t>
            </a:r>
          </a:p>
          <a:p>
            <a:endParaRPr lang="en-US" sz="2600" kern="0" dirty="0">
              <a:latin typeface="+mn-lt"/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5EC61882-4F69-45D2-856A-9AE10097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1143000"/>
            <a:ext cx="4178419" cy="417841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FC319-2852-4068-A40E-1EB0CC951111}"/>
              </a:ext>
            </a:extLst>
          </p:cNvPr>
          <p:cNvSpPr txBox="1"/>
          <p:nvPr/>
        </p:nvSpPr>
        <p:spPr>
          <a:xfrm>
            <a:off x="8077200" y="4861706"/>
            <a:ext cx="308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</a:t>
            </a:r>
            <a:r>
              <a:rPr lang="en-US" dirty="0">
                <a:solidFill>
                  <a:schemeClr val="bg1"/>
                </a:solidFill>
              </a:rPr>
              <a:t>NS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2C38EC-25EB-4C0F-A5A3-3A7D743F8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95E38-CDCC-40EE-A2B2-112035614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762000"/>
            <a:ext cx="9428787" cy="1143000"/>
          </a:xfrm>
          <a:solidFill>
            <a:srgbClr val="333333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Prefinanced (AC) Projects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0F68-CEE0-41B5-AA04-92D005EFA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8404" y="2362200"/>
            <a:ext cx="9428787" cy="2133600"/>
          </a:xfrm>
        </p:spPr>
        <p:txBody>
          <a:bodyPr numCol="2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Corridor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Project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Work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ADHS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Other Federal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State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Total Cost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46B4A-557E-4CEC-A0AA-60D1FFD38AA1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E28C-7A2A-4F9B-AA7C-2DAF6F810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C0D3-BF86-DA4A-8ED5-7D4736E5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5638800"/>
            <a:ext cx="6705600" cy="7620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2700" i="1" dirty="0"/>
              <a:t>EADHS C2C Data Input Workshop,  May 12, 2021</a:t>
            </a:r>
            <a:br>
              <a:rPr lang="en-US" b="1" dirty="0"/>
            </a:b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5F9E9-706A-7347-9826-B72763C92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5808" y="4495800"/>
            <a:ext cx="7162800" cy="381000"/>
          </a:xfrm>
        </p:spPr>
        <p:txBody>
          <a:bodyPr>
            <a:noAutofit/>
          </a:bodyPr>
          <a:lstStyle/>
          <a:p>
            <a:r>
              <a:rPr lang="en-US" sz="3200" dirty="0"/>
              <a:t>EADHS</a:t>
            </a:r>
            <a:r>
              <a:rPr lang="en-US" sz="2800" dirty="0"/>
              <a:t> Cost-to-Complete Estimate Data Input</a:t>
            </a:r>
          </a:p>
          <a:p>
            <a:r>
              <a:rPr lang="en-US" sz="2800" i="1" dirty="0"/>
              <a:t>Introduction and Background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86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865A77-6FE4-406C-A98E-BF0C06A9E349}"/>
              </a:ext>
            </a:extLst>
          </p:cNvPr>
          <p:cNvSpPr txBox="1">
            <a:spLocks/>
          </p:cNvSpPr>
          <p:nvPr/>
        </p:nvSpPr>
        <p:spPr>
          <a:xfrm>
            <a:off x="733278" y="685800"/>
            <a:ext cx="10744200" cy="9906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Prefinanced (AC) Projects Editor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6C9D24-8B67-4747-9BE8-80D5E90F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5" y="2590800"/>
            <a:ext cx="107559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2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86575-CF22-4D61-8DB5-05A90D0CD253}"/>
              </a:ext>
            </a:extLst>
          </p:cNvPr>
          <p:cNvSpPr/>
          <p:nvPr/>
        </p:nvSpPr>
        <p:spPr>
          <a:xfrm>
            <a:off x="152400" y="228600"/>
            <a:ext cx="1371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2B2CFE2-C218-4134-BF68-5C6F03A2DEB3}"/>
              </a:ext>
            </a:extLst>
          </p:cNvPr>
          <p:cNvSpPr txBox="1">
            <a:spLocks/>
          </p:cNvSpPr>
          <p:nvPr/>
        </p:nvSpPr>
        <p:spPr>
          <a:xfrm>
            <a:off x="304801" y="390806"/>
            <a:ext cx="5791199" cy="1184458"/>
          </a:xfrm>
          <a:prstGeom prst="rect">
            <a:avLst/>
          </a:prstGeom>
          <a:solidFill>
            <a:srgbClr val="05B04C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Prefinanced (AC) Projects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07050-925C-4F46-BBBE-53FFC2A42356}"/>
              </a:ext>
            </a:extLst>
          </p:cNvPr>
          <p:cNvSpPr txBox="1">
            <a:spLocks/>
          </p:cNvSpPr>
          <p:nvPr/>
        </p:nvSpPr>
        <p:spPr>
          <a:xfrm>
            <a:off x="749963" y="1838606"/>
            <a:ext cx="5638800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Corridor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Project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Work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ADHS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Other Federal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State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Total Cost</a:t>
            </a:r>
          </a:p>
          <a:p>
            <a:endParaRPr lang="en-US" sz="2600" kern="0" dirty="0">
              <a:latin typeface="+mn-lt"/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5EC61882-4F69-45D2-856A-9AE10097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1143000"/>
            <a:ext cx="4178419" cy="417841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FC319-2852-4068-A40E-1EB0CC951111}"/>
              </a:ext>
            </a:extLst>
          </p:cNvPr>
          <p:cNvSpPr txBox="1"/>
          <p:nvPr/>
        </p:nvSpPr>
        <p:spPr>
          <a:xfrm>
            <a:off x="8077200" y="4861706"/>
            <a:ext cx="308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</a:t>
            </a:r>
            <a:r>
              <a:rPr lang="en-US" dirty="0">
                <a:solidFill>
                  <a:schemeClr val="bg1"/>
                </a:solidFill>
              </a:rPr>
              <a:t>NS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E386D-CDEA-4A77-A782-D2A438027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95E38-CDCC-40EE-A2B2-112035614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762000"/>
            <a:ext cx="9428787" cy="1143000"/>
          </a:xfrm>
          <a:solidFill>
            <a:srgbClr val="333333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Special Funding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0F68-CEE0-41B5-AA04-92D005EFA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362200"/>
            <a:ext cx="9428787" cy="2133600"/>
          </a:xfrm>
        </p:spPr>
        <p:txBody>
          <a:bodyPr numCol="2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Legislation Earmark or Grant Awarded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Corridor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Federal Funds Obligated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Federal Funds Not Obligated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Total Federal Funds Earmarked or Awarded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46B4A-557E-4CEC-A0AA-60D1FFD38AA1}"/>
              </a:ext>
            </a:extLst>
          </p:cNvPr>
          <p:cNvSpPr/>
          <p:nvPr/>
        </p:nvSpPr>
        <p:spPr>
          <a:xfrm>
            <a:off x="381000" y="5943600"/>
            <a:ext cx="1082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E28C-7A2A-4F9B-AA7C-2DAF6F810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865A77-6FE4-406C-A98E-BF0C06A9E349}"/>
              </a:ext>
            </a:extLst>
          </p:cNvPr>
          <p:cNvSpPr txBox="1">
            <a:spLocks/>
          </p:cNvSpPr>
          <p:nvPr/>
        </p:nvSpPr>
        <p:spPr>
          <a:xfrm>
            <a:off x="723899" y="1066800"/>
            <a:ext cx="10744200" cy="9906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Special Funding Editor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A0B82-8DF3-4835-A189-AA7C321E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2895600"/>
            <a:ext cx="11616267" cy="22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86575-CF22-4D61-8DB5-05A90D0CD253}"/>
              </a:ext>
            </a:extLst>
          </p:cNvPr>
          <p:cNvSpPr/>
          <p:nvPr/>
        </p:nvSpPr>
        <p:spPr>
          <a:xfrm>
            <a:off x="152400" y="228600"/>
            <a:ext cx="1371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2B2CFE2-C218-4134-BF68-5C6F03A2DEB3}"/>
              </a:ext>
            </a:extLst>
          </p:cNvPr>
          <p:cNvSpPr txBox="1">
            <a:spLocks/>
          </p:cNvSpPr>
          <p:nvPr/>
        </p:nvSpPr>
        <p:spPr>
          <a:xfrm>
            <a:off x="304801" y="390806"/>
            <a:ext cx="5791199" cy="1184458"/>
          </a:xfrm>
          <a:prstGeom prst="rect">
            <a:avLst/>
          </a:prstGeom>
          <a:solidFill>
            <a:srgbClr val="05B04C"/>
          </a:solidFill>
        </p:spPr>
        <p:txBody>
          <a:bodyPr/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Special Funding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Data Reference</a:t>
            </a:r>
            <a:endParaRPr lang="en-US" sz="36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07050-925C-4F46-BBBE-53FFC2A42356}"/>
              </a:ext>
            </a:extLst>
          </p:cNvPr>
          <p:cNvSpPr txBox="1">
            <a:spLocks/>
          </p:cNvSpPr>
          <p:nvPr/>
        </p:nvSpPr>
        <p:spPr>
          <a:xfrm>
            <a:off x="749963" y="1838606"/>
            <a:ext cx="5638800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Legislation Earmark or Grant Awarded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Corridor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Federal Funds Obligated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Federal Funds Not Obligated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Total Federal Funds Earmarked or Awarded</a:t>
            </a:r>
          </a:p>
          <a:p>
            <a:endParaRPr lang="en-US" sz="2600" kern="0" dirty="0">
              <a:latin typeface="+mn-lt"/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5EC61882-4F69-45D2-856A-9AE10097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1143000"/>
            <a:ext cx="4178419" cy="417841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FC319-2852-4068-A40E-1EB0CC951111}"/>
              </a:ext>
            </a:extLst>
          </p:cNvPr>
          <p:cNvSpPr txBox="1"/>
          <p:nvPr/>
        </p:nvSpPr>
        <p:spPr>
          <a:xfrm>
            <a:off x="8077200" y="4861706"/>
            <a:ext cx="308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</a:t>
            </a:r>
            <a:r>
              <a:rPr lang="en-US" dirty="0">
                <a:solidFill>
                  <a:schemeClr val="bg1"/>
                </a:solidFill>
              </a:rPr>
              <a:t>NS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7F234-FF95-400D-B1BB-12D42E0E5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5017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6639BD-8AD7-4F94-A7CB-64BA99847082}"/>
              </a:ext>
            </a:extLst>
          </p:cNvPr>
          <p:cNvSpPr/>
          <p:nvPr/>
        </p:nvSpPr>
        <p:spPr>
          <a:xfrm>
            <a:off x="0" y="1981200"/>
            <a:ext cx="12192000" cy="1828800"/>
          </a:xfrm>
          <a:prstGeom prst="rect">
            <a:avLst/>
          </a:prstGeom>
          <a:solidFill>
            <a:schemeClr val="bg1"/>
          </a:solidFill>
          <a:ln w="44450">
            <a:solidFill>
              <a:srgbClr val="242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551A-218D-4074-B188-0EB3ACC4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67" y="2247948"/>
            <a:ext cx="7568666" cy="118105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j-lt"/>
              </a:rPr>
              <a:t>EADHS C2C Web Application Demonstration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29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0DD4-1E13-4D38-BAB0-F1E76321A84E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417195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r>
              <a:rPr lang="en-US" sz="6000" b="1" kern="0"/>
              <a:t>Questions?</a:t>
            </a:r>
            <a:endParaRPr lang="en-US" sz="60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91B75-4450-46A6-9249-BF4C3C1C363D}"/>
              </a:ext>
            </a:extLst>
          </p:cNvPr>
          <p:cNvSpPr txBox="1"/>
          <p:nvPr/>
        </p:nvSpPr>
        <p:spPr>
          <a:xfrm>
            <a:off x="1843307" y="2873354"/>
            <a:ext cx="3276599" cy="92333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Jason Wang, PE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  <a:hlinkClick r:id="rId2"/>
              </a:rPr>
              <a:t>jwang@arc.gov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(202) 884-7725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22B31-A930-40D5-BDCC-05FD42EC550B}"/>
              </a:ext>
            </a:extLst>
          </p:cNvPr>
          <p:cNvSpPr txBox="1"/>
          <p:nvPr/>
        </p:nvSpPr>
        <p:spPr>
          <a:xfrm>
            <a:off x="6711462" y="2873354"/>
            <a:ext cx="3162593" cy="92333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Brad Cains</a:t>
            </a:r>
          </a:p>
          <a:p>
            <a:r>
              <a:rPr lang="en-US" b="1" dirty="0">
                <a:latin typeface="Century Gothic" panose="020B0502020202020204" pitchFamily="34" charset="0"/>
                <a:hlinkClick r:id="rId3"/>
              </a:rPr>
              <a:t>cainsb@muati.org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(304) 696-5745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E293A-7D20-4377-9D49-493A7458362A}"/>
              </a:ext>
            </a:extLst>
          </p:cNvPr>
          <p:cNvSpPr/>
          <p:nvPr/>
        </p:nvSpPr>
        <p:spPr>
          <a:xfrm>
            <a:off x="381000" y="57912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69E35D9-D2CE-4338-8133-CDFCEABE5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07" y="3964717"/>
            <a:ext cx="2362200" cy="931101"/>
          </a:xfrm>
          <a:prstGeom prst="rect">
            <a:avLst/>
          </a:prstGeom>
        </p:spPr>
      </p:pic>
      <p:pic>
        <p:nvPicPr>
          <p:cNvPr id="12" name="Picture 11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EF377117-22A0-4673-9FE8-1F7FB4CD76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1" b="35275"/>
          <a:stretch/>
        </p:blipFill>
        <p:spPr>
          <a:xfrm>
            <a:off x="6687745" y="3848383"/>
            <a:ext cx="3162593" cy="10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1F8C-870B-4BC6-A06D-22F163FE0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Expect to complete the data input in a month (June 14, 2021)*;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need to get executive’s sign-off but FHWA Division to confirm and verify the result and notify ARC/FHWA HQ for the completion of the effort;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Tech support will be provided by ATI during business hours and feel free to contact ATI/ARC for questions or, if needed, asking for a virtual meeting;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ATI team will work with individual states who need to update GIS data or develop new GIS maps;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ARC will review the completed data input results and provide feed back and/or asking for certain revisions, if needed.</a:t>
            </a:r>
          </a:p>
          <a:p>
            <a:endParaRPr lang="en-US" sz="2400" dirty="0"/>
          </a:p>
          <a:p>
            <a:r>
              <a:rPr lang="en-US" sz="1500" dirty="0"/>
              <a:t>* States with scope approval requirements or major changes are not subject to this deadline. Updated or new GIS maps are not included in this delivery schedule.</a:t>
            </a:r>
          </a:p>
          <a:p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E7377C3-72EC-431A-99AA-09B86BAEEC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914400"/>
            <a:ext cx="9428163" cy="990600"/>
          </a:xfrm>
        </p:spPr>
        <p:txBody>
          <a:bodyPr/>
          <a:lstStyle/>
          <a:p>
            <a:r>
              <a:rPr lang="en-US" sz="36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754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95BC-A7CB-40CB-9818-CE36C145EA45}"/>
              </a:ext>
            </a:extLst>
          </p:cNvPr>
          <p:cNvSpPr txBox="1">
            <a:spLocks/>
          </p:cNvSpPr>
          <p:nvPr/>
        </p:nvSpPr>
        <p:spPr>
          <a:xfrm>
            <a:off x="990600" y="914400"/>
            <a:ext cx="115443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r>
              <a:rPr lang="en-US" sz="3800" b="1" kern="0" dirty="0">
                <a:latin typeface="Century Gothic" panose="020B0502020202020204" pitchFamily="34" charset="0"/>
              </a:rPr>
              <a:t>Purpose of the EADHS C2C Data Platform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D7AC533-0337-42A0-AF4C-0AD2D0AA2FB8}"/>
              </a:ext>
            </a:extLst>
          </p:cNvPr>
          <p:cNvSpPr txBox="1">
            <a:spLocks/>
          </p:cNvSpPr>
          <p:nvPr/>
        </p:nvSpPr>
        <p:spPr>
          <a:xfrm>
            <a:off x="504825" y="1981200"/>
            <a:ext cx="11372850" cy="38862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 fontScale="62500" lnSpcReduction="20000"/>
          </a:bodyPr>
          <a:lstStyle>
            <a:lvl1pPr marL="0"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145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717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900" kern="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kern="0" dirty="0">
                <a:latin typeface="Century Gothic" panose="020B0502020202020204" pitchFamily="34" charset="0"/>
              </a:rPr>
              <a:t>Foundation of the ADHS information system through technology advances</a:t>
            </a: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kern="0" dirty="0">
                <a:latin typeface="Century Gothic" panose="020B0502020202020204" pitchFamily="34" charset="0"/>
              </a:rPr>
              <a:t>Platform for ADHS data depository, updates and status tracking</a:t>
            </a: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kern="0" dirty="0">
                <a:latin typeface="Century Gothic" panose="020B0502020202020204" pitchFamily="34" charset="0"/>
              </a:rPr>
              <a:t>Building block for data aggregation into corridor, state or network level information</a:t>
            </a: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kern="0" dirty="0">
                <a:latin typeface="Century Gothic" panose="020B0502020202020204" pitchFamily="34" charset="0"/>
              </a:rPr>
              <a:t>Database to support GIS-based ADHS maps and geo-related ADHS information</a:t>
            </a: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kern="0" dirty="0">
                <a:latin typeface="Century Gothic" panose="020B0502020202020204" pitchFamily="34" charset="0"/>
              </a:rPr>
              <a:t>Central depository of ADHS associated documents, files, graphics, etc.</a:t>
            </a: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kern="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2C5DEC-352C-4299-91F6-BC810E0AB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3" y="1916780"/>
            <a:ext cx="6096000" cy="24403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ECBA5-8D3D-49EB-8C6B-1A7EC0DA6D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7800" y="655955"/>
            <a:ext cx="9428787" cy="990600"/>
          </a:xfrm>
        </p:spPr>
        <p:txBody>
          <a:bodyPr/>
          <a:lstStyle/>
          <a:p>
            <a:r>
              <a:rPr lang="en-US" dirty="0"/>
              <a:t>EADHS C2C data input effort is to get each state’s 2021 ADHS cost estimate data into the EADHS C2C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80AB6-8EC8-4306-AC79-6DA5381A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899554"/>
            <a:ext cx="4654612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3CBFE-DE10-4067-9F9E-AB4F11DEEC0D}"/>
              </a:ext>
            </a:extLst>
          </p:cNvPr>
          <p:cNvSpPr txBox="1"/>
          <p:nvPr/>
        </p:nvSpPr>
        <p:spPr>
          <a:xfrm>
            <a:off x="1995373" y="491141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F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ARC has to be able to reconcile System mileage and be able to track status</a:t>
            </a:r>
          </a:p>
        </p:txBody>
      </p:sp>
      <p:pic>
        <p:nvPicPr>
          <p:cNvPr id="5" name="Picture 4" descr="A picture containing text, road, way, highway&#10;&#10;Description automatically generated">
            <a:extLst>
              <a:ext uri="{FF2B5EF4-FFF2-40B4-BE49-F238E27FC236}">
                <a16:creationId xmlns:a16="http://schemas.microsoft.com/office/drawing/2014/main" id="{BCA54958-FC5E-4EA1-8761-F1ADD34E0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57109"/>
            <a:ext cx="5105401" cy="20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B47C75-2A46-40D6-AA27-377AB798B0D1}"/>
              </a:ext>
            </a:extLst>
          </p:cNvPr>
          <p:cNvSpPr txBox="1"/>
          <p:nvPr/>
        </p:nvSpPr>
        <p:spPr>
          <a:xfrm>
            <a:off x="777754" y="577578"/>
            <a:ext cx="10969746" cy="113877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334165"/>
                </a:solidFill>
                <a:latin typeface="DM Serif Display" pitchFamily="2" charset="0"/>
              </a:rPr>
              <a:t>Components of EADHS C2C Data Platform</a:t>
            </a:r>
          </a:p>
          <a:p>
            <a:r>
              <a:rPr lang="en-US" sz="3600" dirty="0"/>
              <a:t>          	</a:t>
            </a:r>
            <a:r>
              <a:rPr lang="en-US" sz="2800" dirty="0"/>
              <a:t>1.</a:t>
            </a:r>
            <a:r>
              <a:rPr lang="en-US" sz="3600" dirty="0"/>
              <a:t> </a:t>
            </a:r>
            <a:r>
              <a:rPr lang="en-US" sz="2800" dirty="0"/>
              <a:t>ADHS Corridor Description</a:t>
            </a:r>
            <a:endParaRPr lang="en-US" sz="3600" b="1" kern="0" dirty="0">
              <a:solidFill>
                <a:srgbClr val="334165"/>
              </a:solidFill>
              <a:latin typeface="DM Serif Display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F85D-8344-4EF6-98D6-BA2CD1479C25}"/>
              </a:ext>
            </a:extLst>
          </p:cNvPr>
          <p:cNvSpPr txBox="1">
            <a:spLocks/>
          </p:cNvSpPr>
          <p:nvPr/>
        </p:nvSpPr>
        <p:spPr>
          <a:xfrm>
            <a:off x="419100" y="762000"/>
            <a:ext cx="115443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endParaRPr lang="en-US" sz="5000" b="1" kern="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11FEB9-EF61-4DBE-847F-B35A29F5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5000"/>
            <a:ext cx="8473536" cy="40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B47C75-2A46-40D6-AA27-377AB798B0D1}"/>
              </a:ext>
            </a:extLst>
          </p:cNvPr>
          <p:cNvSpPr txBox="1"/>
          <p:nvPr/>
        </p:nvSpPr>
        <p:spPr>
          <a:xfrm>
            <a:off x="777754" y="577578"/>
            <a:ext cx="10969746" cy="113877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334165"/>
                </a:solidFill>
                <a:latin typeface="DM Serif Display" pitchFamily="2" charset="0"/>
              </a:rPr>
              <a:t>Components of EADHS C2C Data Platform (cont.)</a:t>
            </a:r>
          </a:p>
          <a:p>
            <a:r>
              <a:rPr lang="en-US" sz="3600" dirty="0"/>
              <a:t>              </a:t>
            </a:r>
            <a:r>
              <a:rPr lang="en-US" sz="2800" dirty="0"/>
              <a:t>2. C2C Data by ADHS </a:t>
            </a:r>
            <a:r>
              <a:rPr lang="en-US" sz="2800" b="1" dirty="0"/>
              <a:t>Sections</a:t>
            </a:r>
            <a:r>
              <a:rPr lang="en-US" sz="2800" dirty="0"/>
              <a:t> </a:t>
            </a:r>
            <a:r>
              <a:rPr lang="en-US" sz="2800" i="1" dirty="0"/>
              <a:t>(the building blocks)</a:t>
            </a:r>
            <a:endParaRPr lang="en-US" sz="3600" b="1" i="1" kern="0" dirty="0">
              <a:solidFill>
                <a:srgbClr val="334165"/>
              </a:solidFill>
              <a:latin typeface="DM Serif Display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F85D-8344-4EF6-98D6-BA2CD1479C25}"/>
              </a:ext>
            </a:extLst>
          </p:cNvPr>
          <p:cNvSpPr txBox="1">
            <a:spLocks/>
          </p:cNvSpPr>
          <p:nvPr/>
        </p:nvSpPr>
        <p:spPr>
          <a:xfrm>
            <a:off x="419100" y="762000"/>
            <a:ext cx="115443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endParaRPr lang="en-US" sz="5000" b="1" kern="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B1883F-BC15-4B7B-9700-8B79417D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0773"/>
            <a:ext cx="9753600" cy="39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8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B47C75-2A46-40D6-AA27-377AB798B0D1}"/>
              </a:ext>
            </a:extLst>
          </p:cNvPr>
          <p:cNvSpPr txBox="1"/>
          <p:nvPr/>
        </p:nvSpPr>
        <p:spPr>
          <a:xfrm>
            <a:off x="777754" y="577578"/>
            <a:ext cx="10969746" cy="113877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334165"/>
                </a:solidFill>
                <a:latin typeface="DM Serif Display" pitchFamily="2" charset="0"/>
              </a:rPr>
              <a:t>Components of EADHS C2C Data Platform (cont.)</a:t>
            </a:r>
          </a:p>
          <a:p>
            <a:r>
              <a:rPr lang="en-US" sz="3600" dirty="0"/>
              <a:t>              </a:t>
            </a:r>
            <a:r>
              <a:rPr lang="en-US" sz="2800" dirty="0"/>
              <a:t>3. Pre-Financed (Advanced Construction) projects</a:t>
            </a:r>
            <a:endParaRPr lang="en-US" sz="3600" b="1" i="1" kern="0" dirty="0">
              <a:solidFill>
                <a:srgbClr val="334165"/>
              </a:solidFill>
              <a:latin typeface="DM Serif Display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F85D-8344-4EF6-98D6-BA2CD1479C25}"/>
              </a:ext>
            </a:extLst>
          </p:cNvPr>
          <p:cNvSpPr txBox="1">
            <a:spLocks/>
          </p:cNvSpPr>
          <p:nvPr/>
        </p:nvSpPr>
        <p:spPr>
          <a:xfrm>
            <a:off x="419100" y="762000"/>
            <a:ext cx="115443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endParaRPr lang="en-US" sz="5000" b="1" kern="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13892-FC89-40C5-9BF3-A1D305A063C4}"/>
              </a:ext>
            </a:extLst>
          </p:cNvPr>
          <p:cNvSpPr txBox="1"/>
          <p:nvPr/>
        </p:nvSpPr>
        <p:spPr>
          <a:xfrm>
            <a:off x="2209800" y="3886200"/>
            <a:ext cx="633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Earmark funds or grants going to ADHS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8F8D377-48D5-4217-BC7F-DF4857B5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5249"/>
            <a:ext cx="8001000" cy="204214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F81D83-3A88-4C3A-BD7A-5E9316412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89870"/>
            <a:ext cx="8077200" cy="2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B47C75-2A46-40D6-AA27-377AB798B0D1}"/>
              </a:ext>
            </a:extLst>
          </p:cNvPr>
          <p:cNvSpPr txBox="1"/>
          <p:nvPr/>
        </p:nvSpPr>
        <p:spPr>
          <a:xfrm>
            <a:off x="777754" y="577578"/>
            <a:ext cx="10969746" cy="113877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334165"/>
                </a:solidFill>
                <a:latin typeface="DM Serif Display" pitchFamily="2" charset="0"/>
              </a:rPr>
              <a:t>Components of EADHS C2C Data Platform (cont.)</a:t>
            </a:r>
          </a:p>
          <a:p>
            <a:r>
              <a:rPr lang="en-US" sz="3600" dirty="0"/>
              <a:t>              </a:t>
            </a:r>
            <a:r>
              <a:rPr lang="en-US" sz="2800" dirty="0"/>
              <a:t>5. EADHS GIS Maps – Individually working with needed states</a:t>
            </a:r>
            <a:endParaRPr lang="en-US" sz="3600" b="1" i="1" kern="0" dirty="0">
              <a:solidFill>
                <a:srgbClr val="334165"/>
              </a:solidFill>
              <a:latin typeface="DM Serif Display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68F85D-8344-4EF6-98D6-BA2CD1479C25}"/>
              </a:ext>
            </a:extLst>
          </p:cNvPr>
          <p:cNvSpPr txBox="1">
            <a:spLocks/>
          </p:cNvSpPr>
          <p:nvPr/>
        </p:nvSpPr>
        <p:spPr>
          <a:xfrm>
            <a:off x="419100" y="762000"/>
            <a:ext cx="115443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endParaRPr lang="en-US" sz="5000" b="1" kern="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5E158-8D0F-47B8-BCD5-2F3BF5D1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0" y="1822394"/>
            <a:ext cx="6924040" cy="40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68F85D-8344-4EF6-98D6-BA2CD1479C25}"/>
              </a:ext>
            </a:extLst>
          </p:cNvPr>
          <p:cNvSpPr txBox="1">
            <a:spLocks/>
          </p:cNvSpPr>
          <p:nvPr/>
        </p:nvSpPr>
        <p:spPr>
          <a:xfrm>
            <a:off x="419100" y="762000"/>
            <a:ext cx="115443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>
              <a:defRPr sz="3600" b="0" i="0">
                <a:solidFill>
                  <a:schemeClr val="tx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endParaRPr lang="en-US" sz="5000" b="1" kern="0" dirty="0"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A2A5A0-D607-44F1-96AD-FB8A9738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96" y="485911"/>
            <a:ext cx="4523034" cy="1120820"/>
          </a:xfrm>
        </p:spPr>
        <p:txBody>
          <a:bodyPr/>
          <a:lstStyle/>
          <a:p>
            <a:r>
              <a:rPr lang="en-US" dirty="0"/>
              <a:t>Data are Comparable to the 2021 C2C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62070-A6A5-4D71-81D3-605FAE337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848" y="1868859"/>
            <a:ext cx="4775130" cy="39662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Status as of 9/30/20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Estimated costs and funds as of 12/31/20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Costs are in 2020 dollars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Pay attention to special cases – undesignated sections/miles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Smart use of NP sections and miles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89814-5529-4429-9733-8527A3DDB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72" y="499872"/>
            <a:ext cx="4523232" cy="585825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35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C Brand Colors">
      <a:dk1>
        <a:srgbClr val="242F49"/>
      </a:dk1>
      <a:lt1>
        <a:srgbClr val="FFFFFF"/>
      </a:lt1>
      <a:dk2>
        <a:srgbClr val="334165"/>
      </a:dk2>
      <a:lt2>
        <a:srgbClr val="EEECE1"/>
      </a:lt2>
      <a:accent1>
        <a:srgbClr val="05449E"/>
      </a:accent1>
      <a:accent2>
        <a:srgbClr val="008045"/>
      </a:accent2>
      <a:accent3>
        <a:srgbClr val="CE7155"/>
      </a:accent3>
      <a:accent4>
        <a:srgbClr val="FFC215"/>
      </a:accent4>
      <a:accent5>
        <a:srgbClr val="1F7FDD"/>
      </a:accent5>
      <a:accent6>
        <a:srgbClr val="009E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RC Brand Colors">
      <a:dk1>
        <a:srgbClr val="242F49"/>
      </a:dk1>
      <a:lt1>
        <a:srgbClr val="FFFFFF"/>
      </a:lt1>
      <a:dk2>
        <a:srgbClr val="334165"/>
      </a:dk2>
      <a:lt2>
        <a:srgbClr val="EEECE1"/>
      </a:lt2>
      <a:accent1>
        <a:srgbClr val="05449E"/>
      </a:accent1>
      <a:accent2>
        <a:srgbClr val="008045"/>
      </a:accent2>
      <a:accent3>
        <a:srgbClr val="CE7155"/>
      </a:accent3>
      <a:accent4>
        <a:srgbClr val="FFC215"/>
      </a:accent4>
      <a:accent5>
        <a:srgbClr val="1F7FDD"/>
      </a:accent5>
      <a:accent6>
        <a:srgbClr val="009E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BD3820D6A6B468C53E0B153AB4162" ma:contentTypeVersion="11" ma:contentTypeDescription="Create a new document." ma:contentTypeScope="" ma:versionID="0e6cf4f0de6fe8a72de5e97e8246f7bd">
  <xsd:schema xmlns:xsd="http://www.w3.org/2001/XMLSchema" xmlns:xs="http://www.w3.org/2001/XMLSchema" xmlns:p="http://schemas.microsoft.com/office/2006/metadata/properties" xmlns:ns3="842c8ea9-08a1-4400-85a3-5da78e8a0085" xmlns:ns4="f0542c10-d411-4b41-ba2b-c5213029b185" targetNamespace="http://schemas.microsoft.com/office/2006/metadata/properties" ma:root="true" ma:fieldsID="59f1c59a2a899a1f7183a4e63c6f6b2e" ns3:_="" ns4:_="">
    <xsd:import namespace="842c8ea9-08a1-4400-85a3-5da78e8a0085"/>
    <xsd:import namespace="f0542c10-d411-4b41-ba2b-c5213029b1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8ea9-08a1-4400-85a3-5da78e8a0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42c10-d411-4b41-ba2b-c5213029b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E44C2-3D5C-4574-8A25-DDAF8EDE0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8ea9-08a1-4400-85a3-5da78e8a0085"/>
    <ds:schemaRef ds:uri="f0542c10-d411-4b41-ba2b-c5213029b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FEC219-CEC0-4DA5-B411-5D8539EB2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D440C-9AD6-4522-AB08-1A5E686989D8}">
  <ds:schemaRefs>
    <ds:schemaRef ds:uri="http://purl.org/dc/elements/1.1/"/>
    <ds:schemaRef ds:uri="http://schemas.microsoft.com/office/2006/metadata/properties"/>
    <ds:schemaRef ds:uri="f0542c10-d411-4b41-ba2b-c5213029b185"/>
    <ds:schemaRef ds:uri="842c8ea9-08a1-4400-85a3-5da78e8a008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937</Words>
  <Application>Microsoft Office PowerPoint</Application>
  <PresentationFormat>Widescreen</PresentationFormat>
  <Paragraphs>165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DM Sans Medium</vt:lpstr>
      <vt:lpstr>DM Serif Display</vt:lpstr>
      <vt:lpstr>Montserrat</vt:lpstr>
      <vt:lpstr>Montserrat Medium</vt:lpstr>
      <vt:lpstr>Office Theme</vt:lpstr>
      <vt:lpstr>1_Office Theme</vt:lpstr>
      <vt:lpstr>PowerPoint Presentation</vt:lpstr>
      <vt:lpstr> EADHS C2C Data Input Workshop,  May 12,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are Comparable to the 2021 C2C Report</vt:lpstr>
      <vt:lpstr>EADHS Cost to Complete (C2C)  Data Input Workshop Overview and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EADHS C2C Web Application Demonstration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ARC-PPT-Graphics</dc:title>
  <dc:creator>Doris Charouel</dc:creator>
  <cp:lastModifiedBy>Brianne Salmons</cp:lastModifiedBy>
  <cp:revision>79</cp:revision>
  <dcterms:created xsi:type="dcterms:W3CDTF">2020-08-13T23:13:08Z</dcterms:created>
  <dcterms:modified xsi:type="dcterms:W3CDTF">2021-05-12T13:16:39Z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2020-08-13T00:00:00Z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2020-08-13T00:00:00Z</vt:filetime>
  </property>
  <property fmtid="{D5CDD505-2E9C-101B-9397-08002B2CF9AE}" pid="5" name="ContentTypeId">
    <vt:lpwstr>0x010100F3EBD3820D6A6B468C53E0B153AB4162</vt:lpwstr>
  </property>
</Properties>
</file>